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  <p:sldMasterId id="2147483812" r:id="rId2"/>
    <p:sldMasterId id="2147483831" r:id="rId3"/>
    <p:sldMasterId id="2147483845" r:id="rId4"/>
    <p:sldMasterId id="2147483731" r:id="rId5"/>
  </p:sldMasterIdLst>
  <p:notesMasterIdLst>
    <p:notesMasterId r:id="rId56"/>
  </p:notesMasterIdLst>
  <p:sldIdLst>
    <p:sldId id="310" r:id="rId6"/>
    <p:sldId id="311" r:id="rId7"/>
    <p:sldId id="312" r:id="rId8"/>
    <p:sldId id="313" r:id="rId9"/>
    <p:sldId id="314" r:id="rId10"/>
    <p:sldId id="315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07" r:id="rId19"/>
    <p:sldId id="308" r:id="rId20"/>
    <p:sldId id="309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5" r:id="rId38"/>
    <p:sldId id="391" r:id="rId39"/>
    <p:sldId id="392" r:id="rId40"/>
    <p:sldId id="376" r:id="rId41"/>
    <p:sldId id="377" r:id="rId42"/>
    <p:sldId id="379" r:id="rId43"/>
    <p:sldId id="380" r:id="rId44"/>
    <p:sldId id="381" r:id="rId45"/>
    <p:sldId id="382" r:id="rId46"/>
    <p:sldId id="383" r:id="rId47"/>
    <p:sldId id="385" r:id="rId48"/>
    <p:sldId id="386" r:id="rId49"/>
    <p:sldId id="388" r:id="rId50"/>
    <p:sldId id="387" r:id="rId51"/>
    <p:sldId id="389" r:id="rId52"/>
    <p:sldId id="390" r:id="rId53"/>
    <p:sldId id="347" r:id="rId54"/>
    <p:sldId id="348" r:id="rId5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1pPr>
    <a:lvl2pPr marL="0" marR="0" indent="4572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2pPr>
    <a:lvl3pPr marL="0" marR="0" indent="9144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3pPr>
    <a:lvl4pPr marL="0" marR="0" indent="13716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4pPr>
    <a:lvl5pPr marL="0" marR="0" indent="18288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5pPr>
    <a:lvl6pPr marL="0" marR="0" indent="22860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6pPr>
    <a:lvl7pPr marL="0" marR="0" indent="27432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7pPr>
    <a:lvl8pPr marL="0" marR="0" indent="32004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8pPr>
    <a:lvl9pPr marL="0" marR="0" indent="36576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T Wellingtons Medium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99"/>
    <p:restoredTop sz="96291"/>
  </p:normalViewPr>
  <p:slideViewPr>
    <p:cSldViewPr snapToObjects="1" showGuides="1">
      <p:cViewPr>
        <p:scale>
          <a:sx n="50" d="100"/>
          <a:sy n="50" d="100"/>
        </p:scale>
        <p:origin x="-400" y="584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presProps" Target="presProp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6.5266699999999997E-2"/>
          <c:y val="3.7750899999999997E-2"/>
          <c:w val="0.92973300000000003"/>
          <c:h val="0.892058000000000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April</c:v>
                </c:pt>
              </c:strCache>
            </c:strRef>
          </c:tx>
          <c:spPr>
            <a:solidFill>
              <a:srgbClr val="FF6600"/>
            </a:solidFill>
            <a:ln w="6350" cap="flat">
              <a:solidFill>
                <a:srgbClr val="C93100"/>
              </a:solidFill>
              <a:prstDash val="solid"/>
              <a:miter lim="400000"/>
            </a:ln>
            <a:effectLst/>
          </c:spPr>
          <c:invertIfNegative val="0"/>
          <c:dLbls>
            <c:numFmt formatCode="General_);\(General\)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9</c:v>
                </c:pt>
                <c:pt idx="1">
                  <c:v>30</c:v>
                </c:pt>
                <c:pt idx="2">
                  <c:v>45</c:v>
                </c:pt>
                <c:pt idx="3">
                  <c:v>64</c:v>
                </c:pt>
                <c:pt idx="4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49-CE48-A91B-E5FA001E0E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-2061933248"/>
        <c:axId val="-2061942608"/>
      </c:barChart>
      <c:catAx>
        <c:axId val="-2061933248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D5D5D5"/>
              </a:solidFill>
              <a:prstDash val="solid"/>
              <a:miter lim="400000"/>
            </a:ln>
          </c:spPr>
        </c:majorGridlines>
        <c:numFmt formatCode="General" sourceLinked="0"/>
        <c:majorTickMark val="in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LV"/>
          </a:p>
        </c:txPr>
        <c:crossAx val="-2061942608"/>
        <c:crosses val="autoZero"/>
        <c:auto val="1"/>
        <c:lblAlgn val="ctr"/>
        <c:lblOffset val="100"/>
        <c:noMultiLvlLbl val="1"/>
      </c:catAx>
      <c:valAx>
        <c:axId val="-2061942608"/>
        <c:scaling>
          <c:orientation val="minMax"/>
          <c:max val="10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LV"/>
          </a:p>
        </c:txPr>
        <c:crossAx val="-2061933248"/>
        <c:crosses val="autoZero"/>
        <c:crossBetween val="between"/>
        <c:majorUnit val="100"/>
        <c:minorUnit val="5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47396899999999997"/>
          <c:y val="5.0000000000000001E-3"/>
          <c:w val="0.52103100000000002"/>
          <c:h val="0.98750000000000004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E3C6E4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ED7A-744C-827B-4604830AF49B}"/>
              </c:ext>
            </c:extLst>
          </c:dPt>
          <c:dPt>
            <c:idx val="1"/>
            <c:bubble3D val="0"/>
            <c:spPr>
              <a:solidFill>
                <a:srgbClr val="FF6600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ED7A-744C-827B-4604830AF49B}"/>
              </c:ext>
            </c:extLst>
          </c:dPt>
          <c:dPt>
            <c:idx val="2"/>
            <c:bubble3D val="0"/>
            <c:spPr>
              <a:solidFill>
                <a:srgbClr val="FFBC0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4-ED7A-744C-827B-4604830AF49B}"/>
              </c:ext>
            </c:extLst>
          </c:dPt>
          <c:dPt>
            <c:idx val="3"/>
            <c:bubble3D val="0"/>
            <c:spPr>
              <a:solidFill>
                <a:srgbClr val="141414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6-ED7A-744C-827B-4604830AF49B}"/>
              </c:ext>
            </c:extLst>
          </c:dPt>
          <c:dLbls>
            <c:dLbl>
              <c:idx val="0"/>
              <c:numFmt formatCode="#,##0%" sourceLinked="0"/>
              <c:spPr/>
              <c:txPr>
                <a:bodyPr/>
                <a:lstStyle/>
                <a:p>
                  <a:pPr>
                    <a:defRPr sz="2800" b="0" i="0" u="none" strike="noStrike">
                      <a:solidFill>
                        <a:srgbClr val="000000"/>
                      </a:solidFill>
                      <a:latin typeface="TT Wellingtons Medium"/>
                    </a:defRPr>
                  </a:pPr>
                  <a:endParaRPr lang="en-LV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0-ED7A-744C-827B-4604830AF49B}"/>
                </c:ext>
              </c:extLst>
            </c:dLbl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2800" b="0" i="0" u="none" strike="noStrike">
                      <a:solidFill>
                        <a:srgbClr val="FFFFFF"/>
                      </a:solidFill>
                      <a:latin typeface="TT Wellingtons Medium"/>
                    </a:defRPr>
                  </a:pPr>
                  <a:endParaRPr lang="en-LV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2-ED7A-744C-827B-4604830AF49B}"/>
                </c:ext>
              </c:extLst>
            </c:dLbl>
            <c:dLbl>
              <c:idx val="2"/>
              <c:numFmt formatCode="#,##0%" sourceLinked="0"/>
              <c:spPr/>
              <c:txPr>
                <a:bodyPr/>
                <a:lstStyle/>
                <a:p>
                  <a:pPr>
                    <a:defRPr sz="2800" b="0" i="0" u="none" strike="noStrike">
                      <a:solidFill>
                        <a:srgbClr val="000000"/>
                      </a:solidFill>
                      <a:latin typeface="TT Wellingtons Medium"/>
                    </a:defRPr>
                  </a:pPr>
                  <a:endParaRPr lang="en-LV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ED7A-744C-827B-4604830AF49B}"/>
                </c:ext>
              </c:extLst>
            </c:dLbl>
            <c:dLbl>
              <c:idx val="3"/>
              <c:numFmt formatCode="#,##0%" sourceLinked="0"/>
              <c:spPr/>
              <c:txPr>
                <a:bodyPr/>
                <a:lstStyle/>
                <a:p>
                  <a:pPr>
                    <a:defRPr sz="2800" b="0" i="0" u="none" strike="noStrike">
                      <a:solidFill>
                        <a:srgbClr val="FFFFFF"/>
                      </a:solidFill>
                      <a:latin typeface="TT Wellingtons Medium"/>
                    </a:defRPr>
                  </a:pPr>
                  <a:endParaRPr lang="en-LV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6-ED7A-744C-827B-4604830AF49B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L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91</c:v>
                </c:pt>
                <c:pt idx="1">
                  <c:v>76</c:v>
                </c:pt>
                <c:pt idx="2">
                  <c:v>28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D7A-744C-827B-4604830AF4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 w="12700" cap="flat">
          <a:noFill/>
          <a:miter lim="400000"/>
        </a:ln>
        <a:effectLst/>
      </c:spPr>
    </c:plotArea>
    <c:legend>
      <c:legendPos val="l"/>
      <c:layout>
        <c:manualLayout>
          <c:xMode val="edge"/>
          <c:yMode val="edge"/>
          <c:x val="0"/>
          <c:y val="0.40983368625092798"/>
          <c:w val="0.184975"/>
          <c:h val="0.107627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800" b="0" i="0" u="none" strike="noStrike">
              <a:solidFill>
                <a:srgbClr val="000000"/>
              </a:solidFill>
              <a:latin typeface="TT Wellingtons Medium"/>
            </a:defRPr>
          </a:pPr>
          <a:endParaRPr lang="en-LV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44762200000000002"/>
          <c:y val="3.7312900000000003E-2"/>
          <c:w val="0.54737800000000003"/>
          <c:h val="0.930478000000000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April</c:v>
                </c:pt>
              </c:strCache>
            </c:strRef>
          </c:tx>
          <c:spPr>
            <a:solidFill>
              <a:srgbClr val="E3C6E4"/>
            </a:solidFill>
            <a:ln w="635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CC-284C-9920-228137D964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May</c:v>
                </c:pt>
              </c:strCache>
            </c:strRef>
          </c:tx>
          <c:spPr>
            <a:solidFill>
              <a:srgbClr val="141414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CC-284C-9920-228137D964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June</c:v>
                </c:pt>
              </c:strCache>
            </c:strRef>
          </c:tx>
          <c:spPr>
            <a:solidFill>
              <a:srgbClr val="FFBC01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CC-284C-9920-228137D9640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July</c:v>
                </c:pt>
              </c:strCache>
            </c:strRef>
          </c:tx>
          <c:spPr>
            <a:solidFill>
              <a:srgbClr val="FF6600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0" i="0" u="none" strike="noStrike">
                    <a:solidFill>
                      <a:srgbClr val="000000"/>
                    </a:solidFill>
                    <a:latin typeface="TT Wellingtons Medium"/>
                  </a:defRPr>
                </a:pPr>
                <a:endParaRPr lang="en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Sheet1!$E$2:$E$2</c:f>
              <c:numCache>
                <c:formatCode>General</c:formatCode>
                <c:ptCount val="1"/>
                <c:pt idx="0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CC-284C-9920-228137D964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-2061801808"/>
        <c:axId val="-2061798848"/>
      </c:barChart>
      <c:catAx>
        <c:axId val="-2061801808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D5D5D5"/>
              </a:solidFill>
              <a:prstDash val="solid"/>
              <a:miter lim="400000"/>
            </a:ln>
          </c:spPr>
        </c:majorGridlines>
        <c:numFmt formatCode="General" sourceLinked="0"/>
        <c:majorTickMark val="in"/>
        <c:minorTickMark val="none"/>
        <c:tickLblPos val="none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LV"/>
          </a:p>
        </c:txPr>
        <c:crossAx val="-2061798848"/>
        <c:crosses val="autoZero"/>
        <c:auto val="1"/>
        <c:lblAlgn val="ctr"/>
        <c:lblOffset val="100"/>
        <c:noMultiLvlLbl val="1"/>
      </c:catAx>
      <c:valAx>
        <c:axId val="-2061798848"/>
        <c:scaling>
          <c:orientation val="minMax"/>
          <c:max val="10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LV"/>
          </a:p>
        </c:txPr>
        <c:crossAx val="-2061801808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l"/>
      <c:layout>
        <c:manualLayout>
          <c:xMode val="edge"/>
          <c:yMode val="edge"/>
          <c:x val="0"/>
          <c:y val="0.43348500000000001"/>
          <c:w val="0.18509200000000001"/>
          <c:h val="0.102841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800" b="0" i="0" u="none" strike="noStrike">
              <a:solidFill>
                <a:srgbClr val="000000"/>
              </a:solidFill>
              <a:latin typeface="TT Wellingtons Medium"/>
            </a:defRPr>
          </a:pPr>
          <a:endParaRPr lang="en-LV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44573699999999999"/>
          <c:y val="3.4098999999999997E-2"/>
          <c:w val="0.54926299999999995"/>
          <c:h val="0.9014830000000000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April</c:v>
                </c:pt>
              </c:strCache>
            </c:strRef>
          </c:tx>
          <c:spPr>
            <a:ln w="76200" cap="flat">
              <a:solidFill>
                <a:srgbClr val="000000"/>
              </a:solidFill>
              <a:prstDash val="solid"/>
              <a:miter lim="400000"/>
            </a:ln>
            <a:effectLst/>
          </c:spPr>
          <c:marker>
            <c:symbol val="circle"/>
            <c:size val="14"/>
            <c:spPr>
              <a:solidFill>
                <a:srgbClr val="000000"/>
              </a:solidFill>
              <a:ln w="76200" cap="flat">
                <a:noFill/>
                <a:miter lim="400000"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34</c:v>
                </c:pt>
                <c:pt idx="1">
                  <c:v>32</c:v>
                </c:pt>
                <c:pt idx="2">
                  <c:v>40</c:v>
                </c:pt>
                <c:pt idx="3">
                  <c:v>56</c:v>
                </c:pt>
                <c:pt idx="4">
                  <c:v>60</c:v>
                </c:pt>
                <c:pt idx="5">
                  <c:v>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977-4343-80F9-DEE75DB8FAB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July</c:v>
                </c:pt>
              </c:strCache>
            </c:strRef>
          </c:tx>
          <c:spPr>
            <a:ln w="76200" cap="flat">
              <a:solidFill>
                <a:srgbClr val="FF6600"/>
              </a:solidFill>
              <a:prstDash val="solid"/>
              <a:miter lim="400000"/>
            </a:ln>
            <a:effectLst/>
          </c:spPr>
          <c:marker>
            <c:symbol val="circle"/>
            <c:size val="14"/>
            <c:spPr>
              <a:solidFill>
                <a:srgbClr val="FF6600"/>
              </a:solidFill>
              <a:ln w="76200" cap="flat">
                <a:noFill/>
                <a:miter lim="400000"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26</c:v>
                </c:pt>
                <c:pt idx="1">
                  <c:v>45</c:v>
                </c:pt>
                <c:pt idx="2">
                  <c:v>60</c:v>
                </c:pt>
                <c:pt idx="3">
                  <c:v>66</c:v>
                </c:pt>
                <c:pt idx="4">
                  <c:v>53</c:v>
                </c:pt>
                <c:pt idx="5">
                  <c:v>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977-4343-80F9-DEE75DB8FA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61760192"/>
        <c:axId val="-2061757040"/>
      </c:lineChart>
      <c:catAx>
        <c:axId val="-2061760192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D5D5D5"/>
              </a:solidFill>
              <a:prstDash val="solid"/>
              <a:miter lim="400000"/>
            </a:ln>
          </c:spPr>
        </c:majorGridlines>
        <c:numFmt formatCode="General" sourceLinked="0"/>
        <c:majorTickMark val="in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47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LV"/>
          </a:p>
        </c:txPr>
        <c:crossAx val="-2061757040"/>
        <c:crosses val="autoZero"/>
        <c:auto val="1"/>
        <c:lblAlgn val="ctr"/>
        <c:lblOffset val="100"/>
        <c:noMultiLvlLbl val="1"/>
      </c:catAx>
      <c:valAx>
        <c:axId val="-206175704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800" b="0" i="0" u="none" strike="noStrike">
                <a:solidFill>
                  <a:srgbClr val="000000"/>
                </a:solidFill>
                <a:latin typeface="TT Wellingtons Medium"/>
              </a:defRPr>
            </a:pPr>
            <a:endParaRPr lang="en-LV"/>
          </a:p>
        </c:txPr>
        <c:crossAx val="-2061760192"/>
        <c:crosses val="autoZero"/>
        <c:crossBetween val="midCat"/>
        <c:majorUnit val="20"/>
        <c:minorUnit val="10"/>
      </c:valAx>
      <c:spPr>
        <a:noFill/>
        <a:ln w="12700" cap="flat">
          <a:noFill/>
          <a:miter lim="400000"/>
        </a:ln>
        <a:effectLst/>
      </c:spPr>
    </c:plotArea>
    <c:legend>
      <c:legendPos val="l"/>
      <c:layout>
        <c:manualLayout>
          <c:xMode val="edge"/>
          <c:yMode val="edge"/>
          <c:x val="0"/>
          <c:y val="0.468765390578948"/>
          <c:w val="0.14758366314483501"/>
          <c:h val="6.2995999999999996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800" b="0" i="0" u="none" strike="noStrike">
              <a:solidFill>
                <a:srgbClr val="000000"/>
              </a:solidFill>
              <a:latin typeface="TT Wellingtons Medium"/>
            </a:defRPr>
          </a:pPr>
          <a:endParaRPr lang="en-LV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Shape 66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67" name="Shape 66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98244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- orange"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630000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Space for the title of the presentation</a:t>
            </a:r>
          </a:p>
        </p:txBody>
      </p:sp>
      <p:sp>
        <p:nvSpPr>
          <p:cNvPr id="11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5225144"/>
            <a:ext cx="9506118" cy="315685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lnSpc>
                <a:spcPct val="120000"/>
              </a:lnSpc>
              <a:defRPr b="0" i="0" baseline="0">
                <a:latin typeface="TT Wellingtons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 dirty="0"/>
              <a:t>Click to edit Master text styles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5627" y="628650"/>
            <a:ext cx="12547600" cy="125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613900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628650"/>
            <a:ext cx="23114000" cy="107442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14724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1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628650"/>
            <a:ext cx="23114000" cy="107442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4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5669915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49"/>
            <a:ext cx="9682731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12192000" y="628650"/>
            <a:ext cx="11556999" cy="12458700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263036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2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49"/>
            <a:ext cx="9682731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bg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12192000" y="628650"/>
            <a:ext cx="11556999" cy="124587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7458349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49"/>
            <a:ext cx="10411558" cy="315507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</a:t>
            </a:r>
            <a:br>
              <a:rPr lang="en-US" dirty="0"/>
            </a:br>
            <a:r>
              <a:rPr lang="en-US" dirty="0"/>
              <a:t>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5612523"/>
            <a:ext cx="23113999" cy="529721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28666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- 03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49"/>
            <a:ext cx="10411558" cy="315507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bg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</a:t>
            </a:r>
            <a:br>
              <a:rPr lang="en-US" dirty="0"/>
            </a:br>
            <a:r>
              <a:rPr lang="en-US" dirty="0"/>
              <a:t>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5612523"/>
            <a:ext cx="23113999" cy="529721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09135276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tscreen -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6681896"/>
            <a:ext cx="10404872" cy="536068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buSzTx/>
              <a:buNone/>
              <a:defRPr sz="2800" b="0" i="0" spc="0">
                <a:solidFill>
                  <a:srgbClr val="000000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  <a:r>
              <a:rPr lang="en-US" dirty="0" err="1"/>
              <a:t>Pellennon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in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50"/>
            <a:ext cx="10407945" cy="5393778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or longer statement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628650"/>
            <a:ext cx="11557000" cy="124587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5952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tscreen - photo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6681896"/>
            <a:ext cx="10404872" cy="536068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buSzTx/>
              <a:buNone/>
              <a:defRPr sz="2800" b="0" i="0" spc="0">
                <a:solidFill>
                  <a:schemeClr val="bg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  <a:r>
              <a:rPr lang="en-US" dirty="0" err="1"/>
              <a:t>Pellennon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in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50"/>
            <a:ext cx="10407945" cy="5393778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chemeClr val="bg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or longer statement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628650"/>
            <a:ext cx="11557000" cy="12458700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6839236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out us - phot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49"/>
            <a:ext cx="10411558" cy="315507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</a:t>
            </a:r>
            <a:br>
              <a:rPr lang="en-US" dirty="0"/>
            </a:br>
            <a:r>
              <a:rPr lang="en-US" dirty="0"/>
              <a:t>or longer statement</a:t>
            </a:r>
            <a:endParaRPr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628650"/>
            <a:ext cx="11557000" cy="124587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8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4553744"/>
            <a:ext cx="10404475" cy="7488831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631841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out us - photo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49"/>
            <a:ext cx="10411558" cy="315507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bg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</a:t>
            </a:r>
            <a:br>
              <a:rPr lang="en-US" dirty="0"/>
            </a:br>
            <a:r>
              <a:rPr lang="en-US" dirty="0"/>
              <a:t>or longer statement</a:t>
            </a:r>
            <a:endParaRPr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628650"/>
            <a:ext cx="11557000" cy="12458700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8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35000" y="4553744"/>
            <a:ext cx="10404475" cy="7488831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pic>
        <p:nvPicPr>
          <p:cNvPr id="9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9540142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- orange - alt"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00" y="0"/>
            <a:ext cx="24371300" cy="13716000"/>
          </a:xfrm>
          <a:prstGeom prst="rect">
            <a:avLst/>
          </a:prstGeom>
        </p:spPr>
      </p:pic>
      <p:sp>
        <p:nvSpPr>
          <p:cNvPr id="24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3932261"/>
            <a:ext cx="12111904" cy="1465702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20000"/>
              </a:lnSpc>
              <a:defRPr b="0" i="0" baseline="0">
                <a:latin typeface="TT Wellingtons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50"/>
            <a:ext cx="12111904" cy="274955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rgbClr val="FFFFFF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the title of the presentation</a:t>
            </a:r>
          </a:p>
        </p:txBody>
      </p:sp>
      <p:pic>
        <p:nvPicPr>
          <p:cNvPr id="2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74029025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ipple - pho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/>
          </p:nvPr>
        </p:nvSpPr>
        <p:spPr>
          <a:xfrm>
            <a:off x="635000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tx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35000" y="628650"/>
            <a:ext cx="7380536" cy="738147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4"/>
          </p:nvPr>
        </p:nvSpPr>
        <p:spPr>
          <a:xfrm>
            <a:off x="16356497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tx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6356497" y="628650"/>
            <a:ext cx="7380536" cy="738147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9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6"/>
          </p:nvPr>
        </p:nvSpPr>
        <p:spPr>
          <a:xfrm>
            <a:off x="8501732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tx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8501732" y="628650"/>
            <a:ext cx="7380536" cy="738147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02670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ipple - photos -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/>
          </p:nvPr>
        </p:nvSpPr>
        <p:spPr>
          <a:xfrm>
            <a:off x="635000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35000" y="628650"/>
            <a:ext cx="7380536" cy="7381478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4"/>
          </p:nvPr>
        </p:nvSpPr>
        <p:spPr>
          <a:xfrm>
            <a:off x="16356497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6356497" y="628650"/>
            <a:ext cx="7380536" cy="7381478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9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6"/>
          </p:nvPr>
        </p:nvSpPr>
        <p:spPr>
          <a:xfrm>
            <a:off x="8501732" y="8586192"/>
            <a:ext cx="7380000" cy="3456384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8501732" y="628650"/>
            <a:ext cx="7380536" cy="7381478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pic>
        <p:nvPicPr>
          <p:cNvPr id="11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12224608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- 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35000" y="1272833"/>
            <a:ext cx="9682731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or longer statement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12171312" y="628650"/>
            <a:ext cx="11556999" cy="124587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521296"/>
            <a:ext cx="9684000" cy="50405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effectLst/>
              </a:defRPr>
            </a:lvl1pPr>
          </a:lstStyle>
          <a:p>
            <a:r>
              <a:rPr lang="en-US" dirty="0">
                <a:effectLst/>
              </a:rPr>
              <a:t>Table 000</a:t>
            </a:r>
          </a:p>
        </p:txBody>
      </p:sp>
    </p:spTree>
    <p:extLst>
      <p:ext uri="{BB962C8B-B14F-4D97-AF65-F5344CB8AC3E}">
        <p14:creationId xmlns:p14="http://schemas.microsoft.com/office/powerpoint/2010/main" val="457048283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- 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35001" y="1272833"/>
            <a:ext cx="5580336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</a:t>
            </a:r>
            <a:endParaRPr dirty="0"/>
          </a:p>
        </p:txBody>
      </p:sp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8807624" y="628650"/>
            <a:ext cx="14920687" cy="124587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521296"/>
            <a:ext cx="5581067" cy="50405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effectLst/>
              </a:defRPr>
            </a:lvl1pPr>
          </a:lstStyle>
          <a:p>
            <a:r>
              <a:rPr lang="en-US" dirty="0">
                <a:effectLst/>
              </a:rPr>
              <a:t>Table 000</a:t>
            </a:r>
          </a:p>
        </p:txBody>
      </p:sp>
    </p:spTree>
    <p:extLst>
      <p:ext uri="{BB962C8B-B14F-4D97-AF65-F5344CB8AC3E}">
        <p14:creationId xmlns:p14="http://schemas.microsoft.com/office/powerpoint/2010/main" val="47341682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- 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able Placeholder 10"/>
          <p:cNvSpPr>
            <a:spLocks noGrp="1"/>
          </p:cNvSpPr>
          <p:nvPr>
            <p:ph type="tbl" sz="quarter" idx="10"/>
          </p:nvPr>
        </p:nvSpPr>
        <p:spPr>
          <a:xfrm>
            <a:off x="6143328" y="628650"/>
            <a:ext cx="17584983" cy="124587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1" y="521296"/>
            <a:ext cx="3132064" cy="3600400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effectLst/>
              </a:defRPr>
            </a:lvl1pPr>
          </a:lstStyle>
          <a:p>
            <a:r>
              <a:rPr lang="en-US" dirty="0"/>
              <a:t>Space for </a:t>
            </a:r>
            <a:br>
              <a:rPr lang="en-US" dirty="0"/>
            </a:br>
            <a:r>
              <a:rPr lang="en-US" dirty="0"/>
              <a:t>talking to our audience</a:t>
            </a:r>
          </a:p>
        </p:txBody>
      </p:sp>
    </p:spTree>
    <p:extLst>
      <p:ext uri="{BB962C8B-B14F-4D97-AF65-F5344CB8AC3E}">
        <p14:creationId xmlns:p14="http://schemas.microsoft.com/office/powerpoint/2010/main" val="629934229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-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35001" y="1272833"/>
            <a:ext cx="5580336" cy="81054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spc="91">
                <a:solidFill>
                  <a:schemeClr val="tx1"/>
                </a:solidFill>
                <a:latin typeface="+mn-lt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</a:t>
            </a:r>
            <a:endParaRPr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521296"/>
            <a:ext cx="5581067" cy="504056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baseline="0" smtClean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>
                <a:effectLst/>
              </a:rPr>
              <a:t>Table 000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23"/>
          </p:nvPr>
        </p:nvSpPr>
        <p:spPr>
          <a:xfrm>
            <a:off x="9167664" y="628650"/>
            <a:ext cx="14581336" cy="124587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55046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of contents"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708660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latin typeface="TT Wellingtons Medium" charset="0"/>
                <a:ea typeface="TT Wellingtons Medium" charset="0"/>
                <a:cs typeface="TT Wellingtons Medium" charset="0"/>
              </a:defRPr>
            </a:lvl1pPr>
          </a:lstStyle>
          <a:p>
            <a:r>
              <a:rPr lang="en-US" dirty="0"/>
              <a:t>Contents</a:t>
            </a:r>
          </a:p>
        </p:txBody>
      </p:sp>
      <p:sp>
        <p:nvSpPr>
          <p:cNvPr id="6" name="Problem"/>
          <p:cNvSpPr txBox="1">
            <a:spLocks noGrp="1"/>
          </p:cNvSpPr>
          <p:nvPr>
            <p:ph type="body" sz="quarter" idx="21"/>
          </p:nvPr>
        </p:nvSpPr>
        <p:spPr>
          <a:xfrm>
            <a:off x="12192000" y="37385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8" name="01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0" y="31028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  <p:sp>
        <p:nvSpPr>
          <p:cNvPr id="9" name="Problem"/>
          <p:cNvSpPr txBox="1">
            <a:spLocks noGrp="1"/>
          </p:cNvSpPr>
          <p:nvPr>
            <p:ph type="body" sz="quarter" idx="23"/>
          </p:nvPr>
        </p:nvSpPr>
        <p:spPr>
          <a:xfrm>
            <a:off x="12192000" y="55673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0" name="01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2192000" y="49316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  <p:sp>
        <p:nvSpPr>
          <p:cNvPr id="12" name="Problem"/>
          <p:cNvSpPr txBox="1">
            <a:spLocks noGrp="1"/>
          </p:cNvSpPr>
          <p:nvPr>
            <p:ph type="body" sz="quarter" idx="25"/>
          </p:nvPr>
        </p:nvSpPr>
        <p:spPr>
          <a:xfrm>
            <a:off x="12192000" y="73961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3" name="01"/>
          <p:cNvSpPr txBox="1">
            <a:spLocks noGrp="1"/>
          </p:cNvSpPr>
          <p:nvPr>
            <p:ph type="body" sz="quarter" idx="26" hasCustomPrompt="1"/>
          </p:nvPr>
        </p:nvSpPr>
        <p:spPr>
          <a:xfrm>
            <a:off x="12192000" y="67604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  <p:sp>
        <p:nvSpPr>
          <p:cNvPr id="14" name="Problem"/>
          <p:cNvSpPr txBox="1">
            <a:spLocks noGrp="1"/>
          </p:cNvSpPr>
          <p:nvPr>
            <p:ph type="body" sz="quarter" idx="27"/>
          </p:nvPr>
        </p:nvSpPr>
        <p:spPr>
          <a:xfrm>
            <a:off x="12192000" y="92249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6" name="01"/>
          <p:cNvSpPr txBox="1">
            <a:spLocks noGrp="1"/>
          </p:cNvSpPr>
          <p:nvPr>
            <p:ph type="body" sz="quarter" idx="28" hasCustomPrompt="1"/>
          </p:nvPr>
        </p:nvSpPr>
        <p:spPr>
          <a:xfrm>
            <a:off x="12192000" y="85892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17636023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of contents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708660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latin typeface="TT Wellingtons Medium" charset="0"/>
                <a:ea typeface="TT Wellingtons Medium" charset="0"/>
                <a:cs typeface="TT Wellingtons Medium" charset="0"/>
              </a:defRPr>
            </a:lvl1pPr>
          </a:lstStyle>
          <a:p>
            <a:r>
              <a:rPr lang="en-US" dirty="0"/>
              <a:t>Contents</a:t>
            </a:r>
          </a:p>
        </p:txBody>
      </p:sp>
      <p:sp>
        <p:nvSpPr>
          <p:cNvPr id="6" name="Problem"/>
          <p:cNvSpPr txBox="1">
            <a:spLocks noGrp="1"/>
          </p:cNvSpPr>
          <p:nvPr>
            <p:ph type="body" sz="quarter" idx="21"/>
          </p:nvPr>
        </p:nvSpPr>
        <p:spPr>
          <a:xfrm>
            <a:off x="12192000" y="37385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8" name="01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0" y="31028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  <p:sp>
        <p:nvSpPr>
          <p:cNvPr id="9" name="Problem"/>
          <p:cNvSpPr txBox="1">
            <a:spLocks noGrp="1"/>
          </p:cNvSpPr>
          <p:nvPr>
            <p:ph type="body" sz="quarter" idx="23"/>
          </p:nvPr>
        </p:nvSpPr>
        <p:spPr>
          <a:xfrm>
            <a:off x="12192000" y="55673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0" name="01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2192000" y="49316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  <p:sp>
        <p:nvSpPr>
          <p:cNvPr id="12" name="Problem"/>
          <p:cNvSpPr txBox="1">
            <a:spLocks noGrp="1"/>
          </p:cNvSpPr>
          <p:nvPr>
            <p:ph type="body" sz="quarter" idx="25"/>
          </p:nvPr>
        </p:nvSpPr>
        <p:spPr>
          <a:xfrm>
            <a:off x="12192000" y="73961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3" name="01"/>
          <p:cNvSpPr txBox="1">
            <a:spLocks noGrp="1"/>
          </p:cNvSpPr>
          <p:nvPr>
            <p:ph type="body" sz="quarter" idx="26" hasCustomPrompt="1"/>
          </p:nvPr>
        </p:nvSpPr>
        <p:spPr>
          <a:xfrm>
            <a:off x="12192000" y="67604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  <p:sp>
        <p:nvSpPr>
          <p:cNvPr id="14" name="Problem"/>
          <p:cNvSpPr txBox="1">
            <a:spLocks noGrp="1"/>
          </p:cNvSpPr>
          <p:nvPr>
            <p:ph type="body" sz="quarter" idx="27"/>
          </p:nvPr>
        </p:nvSpPr>
        <p:spPr>
          <a:xfrm>
            <a:off x="12192000" y="9224947"/>
            <a:ext cx="11557000" cy="1187783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6000" spc="59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endParaRPr dirty="0"/>
          </a:p>
        </p:txBody>
      </p:sp>
      <p:sp>
        <p:nvSpPr>
          <p:cNvPr id="16" name="01"/>
          <p:cNvSpPr txBox="1">
            <a:spLocks noGrp="1"/>
          </p:cNvSpPr>
          <p:nvPr>
            <p:ph type="body" sz="quarter" idx="28" hasCustomPrompt="1"/>
          </p:nvPr>
        </p:nvSpPr>
        <p:spPr>
          <a:xfrm>
            <a:off x="12192000" y="8589271"/>
            <a:ext cx="5364480" cy="63474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/>
              <a:t>00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75274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Section title - 0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pace for talking to our audience with medium or longer statement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0" y="3925957"/>
            <a:ext cx="11557000" cy="9161393"/>
          </a:xfrm>
          <a:prstGeom prst="rect">
            <a:avLst/>
          </a:prstGeom>
        </p:spPr>
        <p:txBody>
          <a:bodyPr anchor="t"/>
          <a:lstStyle>
            <a:lvl1pPr marL="0" indent="0" defTabSz="2340805">
              <a:lnSpc>
                <a:spcPct val="90000"/>
              </a:lnSpc>
              <a:buSzTx/>
              <a:buNone/>
              <a:defRPr sz="8832" spc="88">
                <a:solidFill>
                  <a:srgbClr val="000000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dirty="0"/>
              <a:t>Space for talking </a:t>
            </a:r>
            <a:endParaRPr lang="lv-LV" dirty="0"/>
          </a:p>
          <a:p>
            <a:r>
              <a:rPr dirty="0"/>
              <a:t>to our audience with medium or longer statement</a:t>
            </a:r>
          </a:p>
        </p:txBody>
      </p:sp>
      <p:sp>
        <p:nvSpPr>
          <p:cNvPr id="111" name="01 Problem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1999" y="3064933"/>
            <a:ext cx="11557001" cy="8610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/>
              <a:t>00 </a:t>
            </a:r>
            <a:r>
              <a:rPr dirty="0"/>
              <a:t>Problem</a:t>
            </a:r>
          </a:p>
        </p:txBody>
      </p:sp>
      <p:pic>
        <p:nvPicPr>
          <p:cNvPr id="6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35669302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Section title - 0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pace for talking to our audience with medium or longer statement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0" y="3925957"/>
            <a:ext cx="11557000" cy="9161393"/>
          </a:xfrm>
          <a:prstGeom prst="rect">
            <a:avLst/>
          </a:prstGeom>
        </p:spPr>
        <p:txBody>
          <a:bodyPr anchor="t"/>
          <a:lstStyle>
            <a:lvl1pPr marL="0" indent="0" defTabSz="2340805">
              <a:lnSpc>
                <a:spcPct val="90000"/>
              </a:lnSpc>
              <a:buSzTx/>
              <a:buNone/>
              <a:defRPr sz="8832" spc="88">
                <a:solidFill>
                  <a:srgbClr val="000000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dirty="0"/>
              <a:t>Space for talking </a:t>
            </a:r>
            <a:endParaRPr lang="lv-LV" dirty="0"/>
          </a:p>
          <a:p>
            <a:r>
              <a:rPr dirty="0"/>
              <a:t>to our audience with medium or longer statement</a:t>
            </a:r>
          </a:p>
        </p:txBody>
      </p:sp>
      <p:sp>
        <p:nvSpPr>
          <p:cNvPr id="111" name="01 Problem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1999" y="3064933"/>
            <a:ext cx="11557001" cy="8610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TT Wellingtons Medium" charset="0"/>
                <a:ea typeface="TT Wellingtons Medium" charset="0"/>
                <a:cs typeface="TT Wellingtons Medium" charset="0"/>
                <a:sym typeface="TT Wellingtons Medium"/>
              </a:defRPr>
            </a:lvl1pPr>
          </a:lstStyle>
          <a:p>
            <a:r>
              <a:rPr lang="lv-LV" dirty="0"/>
              <a:t>00 </a:t>
            </a:r>
            <a:r>
              <a:rPr dirty="0"/>
              <a:t>Problem</a:t>
            </a:r>
          </a:p>
        </p:txBody>
      </p:sp>
      <p:pic>
        <p:nvPicPr>
          <p:cNvPr id="6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5128390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Space for the title of the presentation</a:t>
            </a:r>
          </a:p>
        </p:txBody>
      </p:sp>
      <p:pic>
        <p:nvPicPr>
          <p:cNvPr id="9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5627" y="628649"/>
            <a:ext cx="12547600" cy="12547600"/>
          </a:xfrm>
          <a:prstGeom prst="rect">
            <a:avLst/>
          </a:prstGeom>
        </p:spPr>
      </p:pic>
      <p:sp>
        <p:nvSpPr>
          <p:cNvPr id="13" name="Presenters Name…"/>
          <p:cNvSpPr txBox="1">
            <a:spLocks noGrp="1"/>
          </p:cNvSpPr>
          <p:nvPr>
            <p:ph type="body" sz="quarter" idx="22"/>
          </p:nvPr>
        </p:nvSpPr>
        <p:spPr>
          <a:xfrm>
            <a:off x="635000" y="5225144"/>
            <a:ext cx="9499036" cy="3156856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20000"/>
              </a:lnSpc>
              <a:defRPr b="0" i="0" baseline="0">
                <a:solidFill>
                  <a:schemeClr val="tx1"/>
                </a:solidFill>
                <a:latin typeface="TT Wellingtons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007170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Section title -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pace for talking to our audience with medium or longer statement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0" y="3925957"/>
            <a:ext cx="11557000" cy="9161393"/>
          </a:xfrm>
          <a:prstGeom prst="rect">
            <a:avLst/>
          </a:prstGeom>
        </p:spPr>
        <p:txBody>
          <a:bodyPr anchor="t"/>
          <a:lstStyle>
            <a:lvl1pPr marL="0" indent="0" defTabSz="2340805">
              <a:lnSpc>
                <a:spcPct val="90000"/>
              </a:lnSpc>
              <a:buSzTx/>
              <a:buNone/>
              <a:defRPr sz="8832" b="0" i="0" spc="88">
                <a:solidFill>
                  <a:schemeClr val="bg2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talking </a:t>
            </a:r>
            <a:endParaRPr lang="lv-LV" dirty="0"/>
          </a:p>
          <a:p>
            <a:r>
              <a:rPr dirty="0"/>
              <a:t>to our audience with medium or longer statement</a:t>
            </a:r>
          </a:p>
        </p:txBody>
      </p:sp>
      <p:sp>
        <p:nvSpPr>
          <p:cNvPr id="111" name="01 Problem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1999" y="3064933"/>
            <a:ext cx="11557001" cy="861023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0" indent="0">
              <a:lnSpc>
                <a:spcPct val="100000"/>
              </a:lnSpc>
              <a:buSzTx/>
              <a:buNone/>
              <a:defRPr sz="2800" b="0" i="0" spc="0">
                <a:solidFill>
                  <a:schemeClr val="bg2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lv-LV" dirty="0"/>
              <a:t>00</a:t>
            </a:r>
            <a:r>
              <a:rPr dirty="0"/>
              <a:t> Problem</a:t>
            </a:r>
          </a:p>
        </p:txBody>
      </p:sp>
      <p:pic>
        <p:nvPicPr>
          <p:cNvPr id="5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20632769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am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ace for the title of the presentation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27917" y="4553744"/>
            <a:ext cx="8280000" cy="806400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</a:t>
            </a:r>
            <a:endParaRPr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/>
          </p:nvPr>
        </p:nvSpPr>
        <p:spPr>
          <a:xfrm>
            <a:off x="670719" y="3689648"/>
            <a:ext cx="8280000" cy="504056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tx1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10607824" y="628650"/>
            <a:ext cx="13141176" cy="12458700"/>
          </a:xfrm>
          <a:noFill/>
          <a:ln w="25400">
            <a:solidFill>
              <a:schemeClr val="tx1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19655953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screen - photo - 0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24384000" cy="13716000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9752841" y="9954344"/>
            <a:ext cx="3996160" cy="3277022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Sed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</a:t>
            </a: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justo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</a:t>
            </a: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velit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, </a:t>
            </a:r>
            <a:b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</a:b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luctus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non </a:t>
            </a: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orci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non. 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07385742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screen - photo -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-12964"/>
            <a:ext cx="24384000" cy="13716000"/>
          </a:xfrm>
          <a:noFill/>
        </p:spPr>
        <p:txBody>
          <a:bodyPr/>
          <a:lstStyle/>
          <a:p>
            <a:endParaRPr lang="en-US" dirty="0"/>
          </a:p>
        </p:txBody>
      </p:sp>
      <p:pic>
        <p:nvPicPr>
          <p:cNvPr id="5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7773060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screen - photo - 0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24384000" cy="13716000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9752841" y="9954344"/>
            <a:ext cx="3996160" cy="3277022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Sed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</a:t>
            </a: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justo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</a:t>
            </a: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velit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, </a:t>
            </a:r>
            <a:b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</a:b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luctus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non </a:t>
            </a:r>
            <a:r>
              <a:rPr lang="en-US" sz="2800" b="0" dirty="0" err="1">
                <a:solidFill>
                  <a:srgbClr val="FCFFFC"/>
                </a:solidFill>
                <a:effectLst/>
                <a:latin typeface="TTWellingtons" charset="0"/>
              </a:rPr>
              <a:t>orci</a:t>
            </a:r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 non. </a:t>
            </a:r>
            <a:endParaRPr lang="en-US" dirty="0">
              <a:effectLst/>
            </a:endParaRPr>
          </a:p>
        </p:txBody>
      </p:sp>
      <p:pic>
        <p:nvPicPr>
          <p:cNvPr id="4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581109958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screen - photo - 0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24384000" cy="13716000"/>
          </a:xfrm>
          <a:noFill/>
        </p:spPr>
        <p:txBody>
          <a:bodyPr/>
          <a:lstStyle/>
          <a:p>
            <a:endParaRPr lang="en-US" dirty="0"/>
          </a:p>
        </p:txBody>
      </p:sp>
      <p:pic>
        <p:nvPicPr>
          <p:cNvPr id="5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27917" y="4553744"/>
            <a:ext cx="8280000" cy="806400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chemeClr val="bg2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</a:t>
            </a:r>
            <a:endParaRPr dirty="0"/>
          </a:p>
        </p:txBody>
      </p:sp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/>
          </p:nvPr>
        </p:nvSpPr>
        <p:spPr>
          <a:xfrm>
            <a:off x="670719" y="3689648"/>
            <a:ext cx="8280000" cy="504056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smtClean="0">
                <a:solidFill>
                  <a:schemeClr val="bg2"/>
                </a:solidFill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19152863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Problem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704168" y="2957172"/>
            <a:ext cx="10044832" cy="3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lang="en-US" sz="6000" b="0" smtClean="0">
                <a:effectLst/>
              </a:defRPr>
            </a:lvl1pPr>
          </a:lstStyle>
          <a:p>
            <a: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  <a:t>Space for talking </a:t>
            </a:r>
            <a:b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</a:br>
            <a: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  <a:t>to our audience </a:t>
            </a:r>
            <a:endParaRPr lang="en-US" dirty="0">
              <a:effectLst/>
            </a:endParaRPr>
          </a:p>
        </p:txBody>
      </p:sp>
      <p:sp>
        <p:nvSpPr>
          <p:cNvPr id="8" name="01"/>
          <p:cNvSpPr txBox="1">
            <a:spLocks noGrp="1"/>
          </p:cNvSpPr>
          <p:nvPr>
            <p:ph type="body" sz="quarter" idx="22"/>
          </p:nvPr>
        </p:nvSpPr>
        <p:spPr>
          <a:xfrm>
            <a:off x="13704168" y="2321496"/>
            <a:ext cx="10044832" cy="63474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17" name="Space for the title of the presentation"/>
          <p:cNvSpPr txBox="1">
            <a:spLocks noGrp="1"/>
          </p:cNvSpPr>
          <p:nvPr>
            <p:ph type="body" sz="quarter" idx="29" hasCustomPrompt="1"/>
          </p:nvPr>
        </p:nvSpPr>
        <p:spPr>
          <a:xfrm>
            <a:off x="635001" y="639707"/>
            <a:ext cx="5580336" cy="32089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sz="6000" b="0" i="0" spc="91">
                <a:solidFill>
                  <a:schemeClr val="bg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Timeline</a:t>
            </a:r>
          </a:p>
          <a:p>
            <a:r>
              <a:rPr lang="en-US" dirty="0"/>
              <a:t>2022</a:t>
            </a:r>
            <a:endParaRPr dirty="0"/>
          </a:p>
        </p:txBody>
      </p:sp>
      <p:sp>
        <p:nvSpPr>
          <p:cNvPr id="18" name="Problem"/>
          <p:cNvSpPr txBox="1">
            <a:spLocks noGrp="1"/>
          </p:cNvSpPr>
          <p:nvPr>
            <p:ph type="body" sz="quarter" idx="30" hasCustomPrompt="1"/>
          </p:nvPr>
        </p:nvSpPr>
        <p:spPr>
          <a:xfrm>
            <a:off x="13704168" y="9149860"/>
            <a:ext cx="10044832" cy="3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lang="en-US" sz="6000" b="0" smtClean="0">
                <a:effectLst/>
              </a:defRPr>
            </a:lvl1pPr>
          </a:lstStyle>
          <a:p>
            <a: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  <a:t>Space for talking </a:t>
            </a:r>
            <a:b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</a:br>
            <a: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  <a:t>to our audience </a:t>
            </a:r>
            <a:endParaRPr lang="en-US" dirty="0">
              <a:effectLst/>
            </a:endParaRPr>
          </a:p>
        </p:txBody>
      </p:sp>
      <p:sp>
        <p:nvSpPr>
          <p:cNvPr id="19" name="01"/>
          <p:cNvSpPr txBox="1">
            <a:spLocks noGrp="1"/>
          </p:cNvSpPr>
          <p:nvPr>
            <p:ph type="body" sz="quarter" idx="31"/>
          </p:nvPr>
        </p:nvSpPr>
        <p:spPr>
          <a:xfrm>
            <a:off x="13704168" y="8514184"/>
            <a:ext cx="10044832" cy="63474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66702596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628649"/>
            <a:ext cx="11564082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Space for the title of the presentation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000" y="5993904"/>
            <a:ext cx="23114000" cy="5499100"/>
          </a:xfrm>
          <a:prstGeom prst="rect">
            <a:avLst/>
          </a:prstGeom>
        </p:spPr>
      </p:pic>
      <p:sp>
        <p:nvSpPr>
          <p:cNvPr id="8" name="01"/>
          <p:cNvSpPr txBox="1">
            <a:spLocks noGrp="1"/>
          </p:cNvSpPr>
          <p:nvPr>
            <p:ph type="body" sz="quarter" idx="22"/>
          </p:nvPr>
        </p:nvSpPr>
        <p:spPr>
          <a:xfrm>
            <a:off x="886744" y="9954344"/>
            <a:ext cx="4716240" cy="115212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10" name="SmartArt Placeholder 9"/>
          <p:cNvSpPr>
            <a:spLocks noGrp="1"/>
          </p:cNvSpPr>
          <p:nvPr>
            <p:ph type="dgm" sz="quarter" idx="23"/>
          </p:nvPr>
        </p:nvSpPr>
        <p:spPr>
          <a:xfrm>
            <a:off x="1804208" y="6858000"/>
            <a:ext cx="2881313" cy="2881312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01"/>
          <p:cNvSpPr txBox="1">
            <a:spLocks noGrp="1"/>
          </p:cNvSpPr>
          <p:nvPr>
            <p:ph type="body" sz="quarter" idx="24"/>
          </p:nvPr>
        </p:nvSpPr>
        <p:spPr>
          <a:xfrm>
            <a:off x="6810040" y="9954344"/>
            <a:ext cx="4716240" cy="115212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20" name="SmartArt Placeholder 9"/>
          <p:cNvSpPr>
            <a:spLocks noGrp="1"/>
          </p:cNvSpPr>
          <p:nvPr>
            <p:ph type="dgm" sz="quarter" idx="25"/>
          </p:nvPr>
        </p:nvSpPr>
        <p:spPr>
          <a:xfrm>
            <a:off x="7727504" y="6858000"/>
            <a:ext cx="2881313" cy="2881312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01"/>
          <p:cNvSpPr txBox="1">
            <a:spLocks noGrp="1"/>
          </p:cNvSpPr>
          <p:nvPr>
            <p:ph type="body" sz="quarter" idx="26"/>
          </p:nvPr>
        </p:nvSpPr>
        <p:spPr>
          <a:xfrm>
            <a:off x="12787424" y="9954344"/>
            <a:ext cx="4716240" cy="115212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22" name="SmartArt Placeholder 9"/>
          <p:cNvSpPr>
            <a:spLocks noGrp="1"/>
          </p:cNvSpPr>
          <p:nvPr>
            <p:ph type="dgm" sz="quarter" idx="27"/>
          </p:nvPr>
        </p:nvSpPr>
        <p:spPr>
          <a:xfrm>
            <a:off x="13704888" y="6858000"/>
            <a:ext cx="2881313" cy="2881312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01"/>
          <p:cNvSpPr txBox="1">
            <a:spLocks noGrp="1"/>
          </p:cNvSpPr>
          <p:nvPr>
            <p:ph type="body" sz="quarter" idx="28"/>
          </p:nvPr>
        </p:nvSpPr>
        <p:spPr>
          <a:xfrm>
            <a:off x="18710720" y="9954344"/>
            <a:ext cx="4716240" cy="115212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SzTx/>
              <a:buNone/>
              <a:defRPr lang="en-US" sz="2800" b="0" smtClean="0">
                <a:effectLst/>
              </a:defRPr>
            </a:lvl1pPr>
          </a:lstStyle>
          <a:p>
            <a:endParaRPr lang="en-US" dirty="0">
              <a:effectLst/>
            </a:endParaRPr>
          </a:p>
        </p:txBody>
      </p:sp>
      <p:sp>
        <p:nvSpPr>
          <p:cNvPr id="24" name="SmartArt Placeholder 9"/>
          <p:cNvSpPr>
            <a:spLocks noGrp="1"/>
          </p:cNvSpPr>
          <p:nvPr>
            <p:ph type="dgm" sz="quarter" idx="29"/>
          </p:nvPr>
        </p:nvSpPr>
        <p:spPr>
          <a:xfrm>
            <a:off x="19628184" y="6858000"/>
            <a:ext cx="2881313" cy="28813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008138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Text"/>
          <p:cNvSpPr txBox="1">
            <a:spLocks noGrp="1"/>
          </p:cNvSpPr>
          <p:nvPr>
            <p:ph type="title"/>
          </p:nvPr>
        </p:nvSpPr>
        <p:spPr>
          <a:xfrm>
            <a:off x="5028354" y="2753544"/>
            <a:ext cx="14400000" cy="7488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 marL="0" indent="0" algn="ctr">
              <a:tabLst>
                <a:tab pos="10707688" algn="l"/>
              </a:tabLst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9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Presenters Name…"/>
          <p:cNvSpPr txBox="1">
            <a:spLocks noGrp="1"/>
          </p:cNvSpPr>
          <p:nvPr>
            <p:ph type="body" sz="quarter" idx="22"/>
          </p:nvPr>
        </p:nvSpPr>
        <p:spPr>
          <a:xfrm>
            <a:off x="5028354" y="10242376"/>
            <a:ext cx="14400000" cy="720000"/>
          </a:xfrm>
          <a:prstGeom prst="rect">
            <a:avLst/>
          </a:prstGeom>
        </p:spPr>
        <p:txBody>
          <a:bodyPr lIns="0" tIns="0" rIns="0" bIns="0" anchor="t"/>
          <a:lstStyle>
            <a:lvl1pPr algn="ctr">
              <a:lnSpc>
                <a:spcPct val="120000"/>
              </a:lnSpc>
              <a:defRPr b="0" i="0" baseline="0">
                <a:solidFill>
                  <a:schemeClr val="tx1"/>
                </a:solidFill>
                <a:latin typeface="TT Wellingtons" charset="0"/>
              </a:defRPr>
            </a:lvl1pPr>
          </a:lstStyle>
          <a:p>
            <a:pPr mar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endParaRPr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000" y="2321496"/>
            <a:ext cx="3530600" cy="8521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218400" y="2321496"/>
            <a:ext cx="3530600" cy="852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84971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- white -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24371300" cy="13716000"/>
          </a:xfrm>
          <a:prstGeom prst="rect">
            <a:avLst/>
          </a:prstGeom>
        </p:spPr>
      </p:pic>
      <p:sp>
        <p:nvSpPr>
          <p:cNvPr id="24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3932261"/>
            <a:ext cx="12111904" cy="146570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buSzTx/>
              <a:buNone/>
              <a:defRPr sz="2800" b="0" i="0" spc="0" baseline="0">
                <a:solidFill>
                  <a:srgbClr val="000000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50"/>
            <a:ext cx="12111904" cy="274955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the title of the presentation</a:t>
            </a:r>
          </a:p>
        </p:txBody>
      </p: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920902892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-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Space for the title of the presentation</a:t>
            </a:r>
          </a:p>
        </p:txBody>
      </p:sp>
      <p:sp>
        <p:nvSpPr>
          <p:cNvPr id="11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5225144"/>
            <a:ext cx="9506118" cy="3156856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20000"/>
              </a:lnSpc>
              <a:defRPr b="0" i="0" baseline="0">
                <a:latin typeface="TT Wellingtons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 dirty="0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62360" y="614680"/>
            <a:ext cx="12547600" cy="125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61984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- black - 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24371300" cy="13716000"/>
          </a:xfrm>
          <a:prstGeom prst="rect">
            <a:avLst/>
          </a:prstGeom>
        </p:spPr>
      </p:pic>
      <p:sp>
        <p:nvSpPr>
          <p:cNvPr id="24" name="Presenters Name…"/>
          <p:cNvSpPr txBox="1">
            <a:spLocks noGrp="1"/>
          </p:cNvSpPr>
          <p:nvPr>
            <p:ph type="body" sz="quarter" idx="21"/>
          </p:nvPr>
        </p:nvSpPr>
        <p:spPr>
          <a:xfrm>
            <a:off x="627918" y="3932261"/>
            <a:ext cx="12111904" cy="1465702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20000"/>
              </a:lnSpc>
              <a:defRPr b="0" i="0" baseline="0">
                <a:latin typeface="TT Wellingtons" charset="0"/>
              </a:defRPr>
            </a:lvl1pPr>
          </a:lstStyle>
          <a:p>
            <a:pPr marL="0" lvl="0" indent="0">
              <a:lnSpc>
                <a:spcPct val="100000"/>
              </a:lnSpc>
              <a:buSzTx/>
              <a:buNone/>
              <a:defRPr sz="28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TT Wellingtons Medium"/>
              </a:defRPr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8" y="628650"/>
            <a:ext cx="12111904" cy="274955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rgbClr val="FFFFFF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dirty="0"/>
              <a:t>Space for the title of the presentation</a:t>
            </a:r>
          </a:p>
        </p:txBody>
      </p:sp>
      <p:pic>
        <p:nvPicPr>
          <p:cNvPr id="2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4236883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-slide - 01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4270" y="3473624"/>
            <a:ext cx="5581067" cy="439248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baseline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Contact us:</a:t>
            </a:r>
            <a:b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</a:br>
            <a:endParaRPr lang="en-US" dirty="0">
              <a:effectLst/>
            </a:endParaRPr>
          </a:p>
        </p:txBody>
      </p:sp>
      <p:sp>
        <p:nvSpPr>
          <p:cNvPr id="8" name="Space for the title of the presentation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35000" y="628651"/>
            <a:ext cx="5580336" cy="19808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lang="en-US" sz="6000" b="0" baseline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  <a:t>Message delivered </a:t>
            </a:r>
            <a:endParaRPr lang="en-US" dirty="0">
              <a:effectLst/>
            </a:endParaRPr>
          </a:p>
        </p:txBody>
      </p:sp>
      <p:pic>
        <p:nvPicPr>
          <p:cNvPr id="9" name="Omniva_lockup_vertical_white.pdf" descr="Omniva_lockup_vertical_white.pdf"/>
          <p:cNvPicPr>
            <a:picLocks noChangeAspect="1"/>
          </p:cNvPicPr>
          <p:nvPr userDrawn="1"/>
        </p:nvPicPr>
        <p:blipFill>
          <a:blip r:embed="rId2">
            <a:alphaModFix amt="80320"/>
          </a:blip>
          <a:stretch>
            <a:fillRect/>
          </a:stretch>
        </p:blipFill>
        <p:spPr>
          <a:xfrm>
            <a:off x="686947" y="10802646"/>
            <a:ext cx="2946783" cy="225408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3269724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-slide - 0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4270" y="3473624"/>
            <a:ext cx="5581067" cy="439248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l" defTabSz="8255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baseline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  <a:t>Contact us:</a:t>
            </a:r>
            <a:br>
              <a:rPr lang="en-US" sz="2800" b="0" dirty="0">
                <a:solidFill>
                  <a:srgbClr val="FCFFFC"/>
                </a:solidFill>
                <a:effectLst/>
                <a:latin typeface="TTWellingtons" charset="0"/>
              </a:rPr>
            </a:br>
            <a:endParaRPr lang="en-US" dirty="0">
              <a:effectLst/>
            </a:endParaRPr>
          </a:p>
        </p:txBody>
      </p:sp>
      <p:sp>
        <p:nvSpPr>
          <p:cNvPr id="8" name="Space for the title of the presentation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35000" y="628651"/>
            <a:ext cx="5580336" cy="1980878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defTabSz="2438338">
              <a:lnSpc>
                <a:spcPct val="90000"/>
              </a:lnSpc>
              <a:buSzTx/>
              <a:buNone/>
              <a:defRPr lang="en-US" sz="6000" b="0" baseline="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sz="6000" b="0" dirty="0">
                <a:solidFill>
                  <a:srgbClr val="FCFFFC"/>
                </a:solidFill>
                <a:effectLst/>
                <a:latin typeface="TTWellingtons" charset="0"/>
              </a:rPr>
              <a:t>Message delivered </a:t>
            </a:r>
            <a:endParaRPr lang="en-US" dirty="0">
              <a:effectLst/>
            </a:endParaRPr>
          </a:p>
        </p:txBody>
      </p:sp>
      <p:pic>
        <p:nvPicPr>
          <p:cNvPr id="5" name="Image" descr="Ima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12700" y="8608197"/>
            <a:ext cx="243586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3704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ed justo velit, luctus non orci non, rutrum consectetur nisl. Pellennon turpis consectetur mollis. Curabitur elementum in elit ut vestibulum.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35000" y="5231469"/>
            <a:ext cx="14036706" cy="671879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buSzTx/>
              <a:buNone/>
              <a:defRPr sz="2800" b="0" i="0" spc="0">
                <a:solidFill>
                  <a:srgbClr val="000000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  <a:r>
              <a:rPr lang="en-US" dirty="0" err="1"/>
              <a:t>Pellennon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in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pace for the title of the presentation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27917" y="628650"/>
            <a:ext cx="13934749" cy="4146550"/>
          </a:xfrm>
          <a:prstGeom prst="rect">
            <a:avLst/>
          </a:prstGeom>
        </p:spPr>
        <p:txBody>
          <a:bodyPr anchor="t"/>
          <a:lstStyle>
            <a:lvl1pPr marL="0" indent="0" defTabSz="2438338">
              <a:lnSpc>
                <a:spcPct val="90000"/>
              </a:lnSpc>
              <a:buSzTx/>
              <a:buNone/>
              <a:defRPr sz="9200" b="0" i="0" spc="91">
                <a:solidFill>
                  <a:schemeClr val="tx1"/>
                </a:solidFill>
                <a:latin typeface="TT Wellingtons" charset="0"/>
                <a:ea typeface="+mn-ea"/>
                <a:cs typeface="+mn-cs"/>
                <a:sym typeface="TT Wellingtons Medium"/>
              </a:defRPr>
            </a:lvl1pPr>
          </a:lstStyle>
          <a:p>
            <a:r>
              <a:rPr lang="en-US" dirty="0"/>
              <a:t>Space for talking to our audience with medium or longer statement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7899840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Title – End</a:t>
            </a:r>
            <a:br>
              <a:rPr lang="en-US" dirty="0"/>
            </a:br>
            <a:endParaRPr dirty="0"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89858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810" r:id="rId7"/>
    <p:sldLayoutId id="2147483811" r:id="rId8"/>
  </p:sldLayoutIdLst>
  <p:transition spd="med"/>
  <p:txStyles>
    <p:titleStyle>
      <a:lvl1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Helvetica"/>
        </a:defRPr>
      </a:lvl1pPr>
      <a:lvl2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1pPr>
      <a:lvl2pPr marL="63500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2pPr>
      <a:lvl3pPr marL="127000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3pPr>
      <a:lvl4pPr marL="190500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4pPr>
      <a:lvl5pPr marL="2540000" marR="0" indent="0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5pPr>
      <a:lvl6pPr marL="3571875" marR="0" indent="-396875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eaLnBrk="1" latinLnBrk="0" hangingPunct="1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262464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</p:sldLayoutIdLst>
  <p:transition spd="med"/>
  <p:txStyles>
    <p:titleStyle>
      <a:lvl1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bg1"/>
          </a:solidFill>
          <a:uFillTx/>
          <a:latin typeface="TT Wellingtons" charset="0"/>
          <a:ea typeface="TT Wellingtons" charset="0"/>
          <a:cs typeface="TT Wellingtons" charset="0"/>
          <a:sym typeface="Helvetica"/>
        </a:defRPr>
      </a:lvl1pPr>
      <a:lvl2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1pPr>
      <a:lvl2pPr marL="63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2pPr>
      <a:lvl3pPr marL="127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3pPr>
      <a:lvl4pPr marL="190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4pPr>
      <a:lvl5pPr marL="254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5pPr>
      <a:lvl6pPr marL="357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Text - Image</a:t>
            </a:r>
            <a:endParaRPr dirty="0"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063949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</p:sldLayoutIdLst>
  <p:transition spd="med"/>
  <p:txStyles>
    <p:titleStyle>
      <a:lvl1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bg1"/>
          </a:solidFill>
          <a:uFillTx/>
          <a:latin typeface="TT Wellingtons" charset="0"/>
          <a:ea typeface="TT Wellingtons" charset="0"/>
          <a:cs typeface="TT Wellingtons" charset="0"/>
          <a:sym typeface="Helvetica"/>
        </a:defRPr>
      </a:lvl1pPr>
      <a:lvl2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1pPr>
      <a:lvl2pPr marL="63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2pPr>
      <a:lvl3pPr marL="127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3pPr>
      <a:lvl4pPr marL="190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4pPr>
      <a:lvl5pPr marL="254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" charset="0"/>
          <a:ea typeface="Poppins Light"/>
          <a:cs typeface="Poppins Light"/>
          <a:sym typeface="Poppins Light"/>
        </a:defRPr>
      </a:lvl5pPr>
      <a:lvl6pPr marL="357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Chart - Table</a:t>
            </a:r>
            <a:endParaRPr dirty="0"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pic>
        <p:nvPicPr>
          <p:cNvPr id="6" name="Image" descr="Image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22763" y="12627358"/>
            <a:ext cx="2041361" cy="4467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16389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9" r:id="rId4"/>
  </p:sldLayoutIdLst>
  <p:transition spd="med"/>
  <p:txStyles>
    <p:titleStyle>
      <a:lvl1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tx1"/>
          </a:solidFill>
          <a:uFillTx/>
          <a:latin typeface="+mj-lt"/>
          <a:ea typeface="TT Wellingtons" charset="0"/>
          <a:cs typeface="TT Wellingtons" charset="0"/>
          <a:sym typeface="Helvetica"/>
        </a:defRPr>
      </a:lvl1pPr>
      <a:lvl2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Poppins Light"/>
          <a:cs typeface="Poppins Light"/>
          <a:sym typeface="Poppins Light"/>
        </a:defRPr>
      </a:lvl1pPr>
      <a:lvl2pPr marL="63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Poppins Light"/>
          <a:cs typeface="Poppins Light"/>
          <a:sym typeface="Poppins Light"/>
        </a:defRPr>
      </a:lvl2pPr>
      <a:lvl3pPr marL="127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Poppins Light"/>
          <a:cs typeface="Poppins Light"/>
          <a:sym typeface="Poppins Light"/>
        </a:defRPr>
      </a:lvl3pPr>
      <a:lvl4pPr marL="190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Poppins Light"/>
          <a:cs typeface="Poppins Light"/>
          <a:sym typeface="Poppins Light"/>
        </a:defRPr>
      </a:lvl4pPr>
      <a:lvl5pPr marL="254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tx1"/>
          </a:solidFill>
          <a:uFillTx/>
          <a:latin typeface="+mn-lt"/>
          <a:ea typeface="Poppins Light"/>
          <a:cs typeface="Poppins Light"/>
          <a:sym typeface="Poppins Light"/>
        </a:defRPr>
      </a:lvl5pPr>
      <a:lvl6pPr marL="357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27918" y="628649"/>
            <a:ext cx="9506118" cy="3899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en-US" dirty="0"/>
              <a:t>Slide</a:t>
            </a:r>
            <a:endParaRPr dirty="0"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35000" y="5225144"/>
            <a:ext cx="9502913" cy="5827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48853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58" r:id="rId6"/>
    <p:sldLayoutId id="2147483753" r:id="rId7"/>
    <p:sldLayoutId id="2147483761" r:id="rId8"/>
    <p:sldLayoutId id="2147483762" r:id="rId9"/>
    <p:sldLayoutId id="2147483757" r:id="rId10"/>
    <p:sldLayoutId id="2147483763" r:id="rId11"/>
    <p:sldLayoutId id="2147483764" r:id="rId12"/>
    <p:sldLayoutId id="2147483765" r:id="rId13"/>
  </p:sldLayoutIdLst>
  <p:transition spd="med"/>
  <p:txStyles>
    <p:titleStyle>
      <a:lvl1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Helvetica"/>
        </a:defRPr>
      </a:lvl1pPr>
      <a:lvl2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121212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Poppins Light"/>
        </a:defRPr>
      </a:lvl1pPr>
      <a:lvl2pPr marL="63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Poppins Light"/>
        </a:defRPr>
      </a:lvl2pPr>
      <a:lvl3pPr marL="127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Poppins Light"/>
        </a:defRPr>
      </a:lvl3pPr>
      <a:lvl4pPr marL="1905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Poppins Light"/>
        </a:defRPr>
      </a:lvl4pPr>
      <a:lvl5pPr marL="2540000" marR="0" indent="0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None/>
        <a:tabLst/>
        <a:defRPr sz="2800" b="0" i="0" u="none" strike="noStrike" cap="none" spc="29" baseline="0">
          <a:solidFill>
            <a:schemeClr val="bg1"/>
          </a:solidFill>
          <a:uFillTx/>
          <a:latin typeface="TT Wellingtons Medium" charset="0"/>
          <a:ea typeface="TT Wellingtons Medium" charset="0"/>
          <a:cs typeface="TT Wellingtons Medium" charset="0"/>
          <a:sym typeface="Poppins Light"/>
        </a:defRPr>
      </a:lvl5pPr>
      <a:lvl6pPr marL="357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6pPr>
      <a:lvl7pPr marL="420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7pPr>
      <a:lvl8pPr marL="4841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8pPr>
      <a:lvl9pPr marL="5476875" marR="0" indent="-396875" algn="l" defTabSz="825500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000" b="0" i="0" u="none" strike="noStrike" cap="none" spc="29" baseline="0">
          <a:solidFill>
            <a:srgbClr val="121212"/>
          </a:solidFill>
          <a:uFillTx/>
          <a:latin typeface="Poppins Light"/>
          <a:ea typeface="Poppins Light"/>
          <a:cs typeface="Poppins Light"/>
          <a:sym typeface="Poppi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ppins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">
          <p15:clr>
            <a:srgbClr val="F26B43"/>
          </p15:clr>
        </p15:guide>
        <p15:guide id="2" pos="400">
          <p15:clr>
            <a:srgbClr val="F26B43"/>
          </p15:clr>
        </p15:guide>
        <p15:guide id="3" orient="horz" pos="8244">
          <p15:clr>
            <a:srgbClr val="F26B43"/>
          </p15:clr>
        </p15:guide>
        <p15:guide id="4" pos="14960">
          <p15:clr>
            <a:srgbClr val="F26B43"/>
          </p15:clr>
        </p15:guide>
        <p15:guide id="5" pos="7680">
          <p15:clr>
            <a:srgbClr val="F26B43"/>
          </p15:clr>
        </p15:guide>
        <p15:guide id="6" pos="6954">
          <p15:clr>
            <a:srgbClr val="F26B43"/>
          </p15:clr>
        </p15:guide>
        <p15:guide id="7" pos="863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7918" y="630000"/>
            <a:ext cx="9506118" cy="3899807"/>
          </a:xfrm>
        </p:spPr>
        <p:txBody>
          <a:bodyPr>
            <a:normAutofit/>
          </a:bodyPr>
          <a:lstStyle/>
          <a:p>
            <a:r>
              <a:rPr lang="en-US" dirty="0"/>
              <a:t>Space for the title of the presentation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Presenters Name</a:t>
            </a:r>
            <a:br>
              <a:rPr lang="en-US" dirty="0"/>
            </a:br>
            <a:r>
              <a:rPr lang="en-US" dirty="0"/>
              <a:t>November 3, 2022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240748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with medium or longer statement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02 Problem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0905311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with medium or longer statement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03 Problem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48648461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  <a:r>
              <a:rPr lang="en-US" dirty="0" err="1"/>
              <a:t>Pellennon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in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.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medium or longer </a:t>
            </a:r>
            <a:r>
              <a:rPr lang="en-US" dirty="0">
                <a:solidFill>
                  <a:schemeClr val="tx2"/>
                </a:solidFill>
              </a:rPr>
              <a:t>statement </a:t>
            </a:r>
            <a:endParaRPr lang="en-US" dirty="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04102714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>
          <a:xfrm>
            <a:off x="635000" y="5231469"/>
            <a:ext cx="16309528" cy="6718793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Nunc pharetra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convallis sed.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nisi. Nam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pharetra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In </a:t>
            </a:r>
            <a:r>
              <a:rPr lang="en-US" dirty="0" err="1"/>
              <a:t>fermentum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Integer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ex ac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, </a:t>
            </a:r>
            <a:r>
              <a:rPr lang="en-US" dirty="0" err="1"/>
              <a:t>ornare</a:t>
            </a:r>
            <a:r>
              <a:rPr lang="en-US" dirty="0"/>
              <a:t> vitae lorem id,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porta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a </a:t>
            </a:r>
            <a:r>
              <a:rPr lang="en-US" dirty="0" err="1"/>
              <a:t>venenatis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Nam at semper diam.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 </a:t>
            </a:r>
            <a:r>
              <a:rPr lang="en-US" dirty="0" err="1"/>
              <a:t>citur</a:t>
            </a:r>
            <a:r>
              <a:rPr lang="en-US" dirty="0"/>
              <a:t> a,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semper vitae nisi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Nunc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.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medium or longer </a:t>
            </a:r>
            <a:r>
              <a:rPr lang="en-US" dirty="0">
                <a:solidFill>
                  <a:schemeClr val="tx2"/>
                </a:solidFill>
              </a:rPr>
              <a:t>statement </a:t>
            </a:r>
            <a:endParaRPr lang="en-US" dirty="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9749324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321555"/>
              </p:ext>
            </p:extLst>
          </p:nvPr>
        </p:nvGraphicFramePr>
        <p:xfrm>
          <a:off x="635000" y="628647"/>
          <a:ext cx="23114000" cy="849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1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latin typeface="TT Wellingtons" charset="0"/>
                        </a:rPr>
                        <a:t>First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9200" b="0" i="0" dirty="0">
                          <a:solidFill>
                            <a:schemeClr val="tx2"/>
                          </a:solidFill>
                          <a:latin typeface="TT Wellingtons" charset="0"/>
                        </a:rPr>
                        <a:t>Space for talking </a:t>
                      </a:r>
                      <a:r>
                        <a:rPr lang="en-US" sz="9200" b="0" i="0" dirty="0">
                          <a:latin typeface="TT Wellingtons" charset="0"/>
                        </a:rPr>
                        <a:t>to our audience </a:t>
                      </a:r>
                      <a:br>
                        <a:rPr lang="en-US" sz="9200" b="0" i="0" dirty="0">
                          <a:latin typeface="TT Wellingtons" charset="0"/>
                        </a:rPr>
                      </a:br>
                      <a:r>
                        <a:rPr lang="en-US" sz="9200" b="0" i="0" dirty="0">
                          <a:latin typeface="TT Wellingtons" charset="0"/>
                        </a:rPr>
                        <a:t>with medium or longer statement</a:t>
                      </a: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latin typeface="TT Wellingtons" charset="0"/>
                        </a:rPr>
                        <a:t>Second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9200" b="0" i="0" dirty="0">
                          <a:latin typeface="TT Wellingtons" charset="0"/>
                        </a:rPr>
                        <a:t>Space for talking to </a:t>
                      </a:r>
                      <a:r>
                        <a:rPr lang="en-US" sz="9200" b="0" i="0" dirty="0">
                          <a:solidFill>
                            <a:schemeClr val="tx2"/>
                          </a:solidFill>
                          <a:latin typeface="TT Wellingtons" charset="0"/>
                        </a:rPr>
                        <a:t>our audience </a:t>
                      </a:r>
                      <a:br>
                        <a:rPr lang="en-US" sz="9200" b="0" i="0" dirty="0">
                          <a:latin typeface="TT Wellingtons" charset="0"/>
                        </a:rPr>
                      </a:br>
                      <a:r>
                        <a:rPr lang="en-US" sz="9200" b="0" i="0" dirty="0">
                          <a:latin typeface="TT Wellingtons" charset="0"/>
                        </a:rPr>
                        <a:t>with medium or longer statement</a:t>
                      </a: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2694932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868383420"/>
              </p:ext>
            </p:extLst>
          </p:nvPr>
        </p:nvGraphicFramePr>
        <p:xfrm>
          <a:off x="635000" y="628650"/>
          <a:ext cx="23114000" cy="113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24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9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>
                          <a:latin typeface="TT Wellingtons" charset="0"/>
                        </a:rPr>
                        <a:t>A sentence about the data seen </a:t>
                      </a:r>
                      <a:br>
                        <a:rPr lang="en-US" sz="6000" b="0" i="0" dirty="0">
                          <a:latin typeface="TT Wellingtons" charset="0"/>
                        </a:rPr>
                      </a:br>
                      <a:r>
                        <a:rPr lang="en-US" sz="6000" b="0" i="0" dirty="0">
                          <a:latin typeface="TT Wellingtons" charset="0"/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Monthly active users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120000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>
                          <a:latin typeface="TT Wellingtons" charset="0"/>
                        </a:rPr>
                        <a:t>A sentence about the data seen </a:t>
                      </a:r>
                      <a:br>
                        <a:rPr lang="en-US" sz="6000" b="0" i="0" dirty="0">
                          <a:latin typeface="TT Wellingtons" charset="0"/>
                        </a:rPr>
                      </a:br>
                      <a:r>
                        <a:rPr lang="en-US" sz="6000" b="0" i="0" dirty="0">
                          <a:latin typeface="TT Wellingtons" charset="0"/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Monthly active users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180000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>
                          <a:latin typeface="TT Wellingtons" charset="0"/>
                        </a:rPr>
                        <a:t>A sentence about the data seen </a:t>
                      </a:r>
                      <a:br>
                        <a:rPr lang="en-US" sz="6000" b="0" i="0" dirty="0">
                          <a:latin typeface="TT Wellingtons" charset="0"/>
                        </a:rPr>
                      </a:br>
                      <a:r>
                        <a:rPr lang="en-US" sz="6000" b="0" i="0" dirty="0">
                          <a:latin typeface="TT Wellingtons" charset="0"/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Monthly active users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290000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9781989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170172"/>
              </p:ext>
            </p:extLst>
          </p:nvPr>
        </p:nvGraphicFramePr>
        <p:xfrm>
          <a:off x="635000" y="628650"/>
          <a:ext cx="23148000" cy="849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latin typeface="TT Wellingtons" charset="0"/>
                        </a:rPr>
                        <a:t>First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0" i="0" dirty="0"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latin typeface="TT Wellingtons" charset="0"/>
                        </a:rPr>
                        <a:t>Second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>
                          <a:latin typeface="TT Wellingtons" charset="0"/>
                        </a:rPr>
                        <a:t> audience</a:t>
                      </a:r>
                      <a:endParaRPr lang="en-US" sz="6000" b="0" i="0" dirty="0"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en-US" sz="6000" b="0" i="0" u="none" strike="noStrike" baseline="0" dirty="0">
                        <a:solidFill>
                          <a:srgbClr val="000000"/>
                        </a:solidFill>
                        <a:latin typeface="TT Wellingtons Medium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>
                          <a:latin typeface="TT Wellingtons" charset="0"/>
                        </a:rPr>
                        <a:t> audience</a:t>
                      </a:r>
                      <a:endParaRPr lang="en-US" sz="6000" b="0" i="0" dirty="0"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latin typeface="TT Wellingtons" charset="0"/>
                        </a:rPr>
                        <a:t>Third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0" i="0" dirty="0"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latin typeface="TT Wellingtons" charset="0"/>
                        </a:rPr>
                        <a:t>Fourth step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>
                          <a:latin typeface="TT Wellingtons" charset="0"/>
                        </a:rPr>
                        <a:t> audience</a:t>
                      </a:r>
                      <a:endParaRPr lang="en-US" sz="6000" b="0" i="0" dirty="0"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6000" b="0" i="0" dirty="0"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>
                          <a:latin typeface="TT Wellingtons" charset="0"/>
                        </a:rPr>
                        <a:t> audience</a:t>
                      </a:r>
                      <a:endParaRPr lang="en-US" sz="6000" b="0" i="0" dirty="0"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702325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</a:t>
            </a:r>
            <a:r>
              <a:rPr lang="en-US" dirty="0">
                <a:solidFill>
                  <a:schemeClr val="tx2"/>
                </a:solidFill>
              </a:rPr>
              <a:t>audience</a:t>
            </a:r>
            <a:r>
              <a:rPr lang="en-US" dirty="0"/>
              <a:t> with medium or longer statement </a:t>
            </a:r>
            <a:endParaRPr lang="en-US" dirty="0">
              <a:effectLst/>
            </a:endParaRPr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581109394"/>
              </p:ext>
            </p:extLst>
          </p:nvPr>
        </p:nvGraphicFramePr>
        <p:xfrm>
          <a:off x="12192000" y="628650"/>
          <a:ext cx="11557000" cy="12458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5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Aenean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est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erat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semper vitae nisi vel.</a:t>
                      </a:r>
                      <a:endParaRPr lang="en-US" sz="2800" b="0" i="0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Nunc pharetra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egestas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velit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sit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amet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</a:t>
                      </a:r>
                      <a:endParaRPr lang="en-US" sz="2800" b="0" i="0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Nunc pharetra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egestas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velit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sit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amet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Nam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quis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hendrerit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mauris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</a:t>
                      </a:r>
                      <a:endParaRPr lang="en-US" sz="2800" b="0" i="0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Aenean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est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erat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semper vitae nisi vel. </a:t>
                      </a:r>
                      <a:endParaRPr lang="en-US" sz="2800" b="0" i="0" dirty="0"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8471092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764452038"/>
              </p:ext>
            </p:extLst>
          </p:nvPr>
        </p:nvGraphicFramePr>
        <p:xfrm>
          <a:off x="635000" y="628650"/>
          <a:ext cx="23114000" cy="113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24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9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A sentence about the data seen </a:t>
                      </a:r>
                      <a:b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</a:b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accent2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Monthly active users</a:t>
                      </a:r>
                      <a:endParaRPr lang="en-US" sz="1800" b="0" i="0" u="none" strike="noStrike" dirty="0">
                        <a:solidFill>
                          <a:schemeClr val="accent2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accent2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120000</a:t>
                      </a:r>
                      <a:endParaRPr lang="en-US" sz="1800" b="0" i="0" u="none" strike="noStrike" dirty="0">
                        <a:solidFill>
                          <a:schemeClr val="accent2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A sentence about the data seen </a:t>
                      </a:r>
                      <a:b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</a:b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Monthly active users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180000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6000">
                <a:tc rowSpan="2"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A sentence about the data seen </a:t>
                      </a:r>
                      <a:b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</a:b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on the right side of the slide</a:t>
                      </a:r>
                    </a:p>
                  </a:txBody>
                  <a:tcPr marL="0" marR="0" marT="46800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tx2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Monthly active users</a:t>
                      </a:r>
                      <a:endParaRPr 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4000"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tx2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290000</a:t>
                      </a:r>
                      <a:endParaRPr 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5068471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569759"/>
              </p:ext>
            </p:extLst>
          </p:nvPr>
        </p:nvGraphicFramePr>
        <p:xfrm>
          <a:off x="635000" y="628650"/>
          <a:ext cx="23148000" cy="849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solidFill>
                            <a:schemeClr val="accent3"/>
                          </a:solidFill>
                          <a:latin typeface="TT Wellingtons" charset="0"/>
                        </a:rPr>
                        <a:t>First step</a:t>
                      </a: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0" i="0" dirty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solidFill>
                            <a:schemeClr val="accent2"/>
                          </a:solidFill>
                          <a:latin typeface="TT Wellingtons" charset="0"/>
                        </a:rPr>
                        <a:t>Second step</a:t>
                      </a: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 audience</a:t>
                      </a:r>
                      <a:endParaRPr lang="en-US" sz="6000" b="0" i="0" dirty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en-US" sz="6000" b="0" i="0" u="none" strike="noStrike" baseline="0" dirty="0">
                        <a:solidFill>
                          <a:schemeClr val="bg1"/>
                        </a:solidFill>
                        <a:latin typeface="TT Wellingtons Medium" charset="0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 audience</a:t>
                      </a:r>
                      <a:endParaRPr lang="en-US" sz="6000" b="0" i="0" dirty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solidFill>
                            <a:schemeClr val="tx2"/>
                          </a:solidFill>
                          <a:latin typeface="TT Wellingtons" charset="0"/>
                        </a:rPr>
                        <a:t>Third step</a:t>
                      </a: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0" i="0" dirty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Fourth step</a:t>
                      </a: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2000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 audience</a:t>
                      </a:r>
                      <a:endParaRPr lang="en-US" sz="6000" b="0" i="0" dirty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endParaRPr lang="en-US" sz="6000" b="0" i="0" dirty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Space for talking to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6000" b="0" i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Our</a:t>
                      </a:r>
                      <a:r>
                        <a:rPr lang="en-US" sz="6000" b="0" i="0" baseline="0" dirty="0">
                          <a:solidFill>
                            <a:schemeClr val="bg1"/>
                          </a:solidFill>
                          <a:latin typeface="TT Wellingtons" charset="0"/>
                        </a:rPr>
                        <a:t> audience</a:t>
                      </a:r>
                      <a:endParaRPr lang="en-US" sz="6000" b="0" i="0" dirty="0">
                        <a:solidFill>
                          <a:schemeClr val="bg1"/>
                        </a:solidFill>
                        <a:latin typeface="TT Wellingtons" charset="0"/>
                      </a:endParaRPr>
                    </a:p>
                  </a:txBody>
                  <a:tcPr marL="0" marR="0"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468835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Presenters Name</a:t>
            </a:r>
            <a:br>
              <a:rPr lang="en-US" dirty="0"/>
            </a:br>
            <a:r>
              <a:rPr lang="en-US" dirty="0"/>
              <a:t>November 3, 2022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627918" y="630000"/>
            <a:ext cx="12111904" cy="2749550"/>
          </a:xfrm>
        </p:spPr>
        <p:txBody>
          <a:bodyPr/>
          <a:lstStyle/>
          <a:p>
            <a:r>
              <a:rPr lang="en-US" dirty="0"/>
              <a:t>Space for the title of the presentation </a:t>
            </a:r>
          </a:p>
        </p:txBody>
      </p:sp>
    </p:spTree>
    <p:extLst>
      <p:ext uri="{BB962C8B-B14F-4D97-AF65-F5344CB8AC3E}">
        <p14:creationId xmlns:p14="http://schemas.microsoft.com/office/powerpoint/2010/main" val="1082648764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</a:t>
            </a:r>
            <a:r>
              <a:rPr lang="en-US" dirty="0">
                <a:solidFill>
                  <a:schemeClr val="tx2"/>
                </a:solidFill>
              </a:rPr>
              <a:t>medium or longer </a:t>
            </a:r>
            <a:r>
              <a:rPr lang="en-US" dirty="0"/>
              <a:t>statement </a:t>
            </a:r>
            <a:endParaRPr lang="en-US" dirty="0">
              <a:effectLst/>
            </a:endParaRPr>
          </a:p>
        </p:txBody>
      </p:sp>
      <p:graphicFrame>
        <p:nvGraphicFramePr>
          <p:cNvPr id="6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493669708"/>
              </p:ext>
            </p:extLst>
          </p:nvPr>
        </p:nvGraphicFramePr>
        <p:xfrm>
          <a:off x="12192000" y="628650"/>
          <a:ext cx="11557000" cy="12458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5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Aenean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est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erat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semper vitae nisi vel.</a:t>
                      </a:r>
                      <a:endParaRPr lang="en-US" sz="2800" b="0" i="0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Nunc pharetra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egestas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velit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sit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amet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</a:t>
                      </a:r>
                      <a:endParaRPr lang="en-US" sz="2800" b="0" i="0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Aliquam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porta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consectetur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sapien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venenatis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Nunc pharetra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egestas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velit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sit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amet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 </a:t>
                      </a:r>
                      <a:endParaRPr lang="en-US" sz="2800" b="0" i="0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Nam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quis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hendrerit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mauris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.</a:t>
                      </a:r>
                      <a:endParaRPr lang="en-US" sz="2800" b="0" i="0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57338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Aenean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est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 </a:t>
                      </a:r>
                      <a:r>
                        <a:rPr lang="en-US" sz="28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erat</a:t>
                      </a:r>
                      <a:r>
                        <a:rPr lang="en-US" sz="28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T Wellingtons" charset="0"/>
                          <a:ea typeface="+mn-ea"/>
                          <a:cs typeface="+mn-cs"/>
                          <a:sym typeface="Poppins Light"/>
                        </a:rPr>
                        <a:t>, semper vitae nisi vel. </a:t>
                      </a:r>
                      <a:endParaRPr lang="en-US" sz="2800" b="0" i="0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0" marR="0" marT="468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70837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>
          <a:xfrm>
            <a:off x="627918" y="628649"/>
            <a:ext cx="10411558" cy="3155075"/>
          </a:xfrm>
        </p:spPr>
        <p:txBody>
          <a:bodyPr/>
          <a:lstStyle/>
          <a:p>
            <a:r>
              <a:rPr lang="en-US" dirty="0"/>
              <a:t>Space for talking to our </a:t>
            </a:r>
            <a:r>
              <a:rPr lang="en-US" dirty="0">
                <a:solidFill>
                  <a:schemeClr val="tx2"/>
                </a:solidFill>
              </a:rPr>
              <a:t>audience</a:t>
            </a:r>
            <a:r>
              <a:rPr lang="en-US" dirty="0"/>
              <a:t> with medium </a:t>
            </a:r>
            <a:br>
              <a:rPr lang="en-US" dirty="0"/>
            </a:br>
            <a:r>
              <a:rPr lang="en-US" dirty="0"/>
              <a:t>or longer statement </a:t>
            </a:r>
            <a:endParaRPr lang="en-US" dirty="0">
              <a:effectLst/>
            </a:endParaRPr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961260306"/>
              </p:ext>
            </p:extLst>
          </p:nvPr>
        </p:nvGraphicFramePr>
        <p:xfrm>
          <a:off x="635000" y="5562536"/>
          <a:ext cx="23114001" cy="54044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32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1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0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2014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65M+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2600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Established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err="1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Satis</a:t>
                      </a: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</a:t>
                      </a:r>
                      <a:r>
                        <a:rPr lang="en-US" sz="2800" b="0" i="0" u="none" strike="noStrike" spc="0" baseline="0" dirty="0" err="1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ed</a:t>
                      </a: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customers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Parcel machines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130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37M+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2300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36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Cities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251999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Delivered parcels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 marT="251999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Employees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L="792000" marT="251999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4548809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>
          <a:xfrm>
            <a:off x="627918" y="628649"/>
            <a:ext cx="10411558" cy="3155075"/>
          </a:xfrm>
        </p:spPr>
        <p:txBody>
          <a:bodyPr/>
          <a:lstStyle/>
          <a:p>
            <a:r>
              <a:rPr lang="en-US" dirty="0"/>
              <a:t>Space for talking to our </a:t>
            </a:r>
            <a:r>
              <a:rPr lang="en-US" dirty="0">
                <a:solidFill>
                  <a:schemeClr val="tx2"/>
                </a:solidFill>
              </a:rPr>
              <a:t>audience</a:t>
            </a:r>
            <a:r>
              <a:rPr lang="en-US" dirty="0"/>
              <a:t> with medium </a:t>
            </a:r>
            <a:br>
              <a:rPr lang="en-US" dirty="0"/>
            </a:br>
            <a:r>
              <a:rPr lang="en-US" dirty="0"/>
              <a:t>or longer statement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806106"/>
              </p:ext>
            </p:extLst>
          </p:nvPr>
        </p:nvGraphicFramePr>
        <p:xfrm>
          <a:off x="635000" y="5224463"/>
          <a:ext cx="23114001" cy="54044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32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1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0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2014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65M+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2600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Established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err="1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Satis</a:t>
                      </a: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</a:t>
                      </a:r>
                      <a:r>
                        <a:rPr lang="en-US" sz="2800" b="0" i="0" u="none" strike="noStrike" spc="0" baseline="0" dirty="0" err="1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ed</a:t>
                      </a: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customers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Parcel machines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130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37M+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2300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36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Cities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251999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Delivered parcels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 marT="251999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Employees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L="792000" marT="251999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732396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</a:t>
            </a:r>
            <a:r>
              <a:rPr lang="en-US" dirty="0">
                <a:solidFill>
                  <a:schemeClr val="tx2"/>
                </a:solidFill>
              </a:rPr>
              <a:t>our audience</a:t>
            </a:r>
            <a:r>
              <a:rPr lang="en-US" dirty="0"/>
              <a:t> with medium or longer statement </a:t>
            </a:r>
            <a:endParaRPr lang="en-US" dirty="0">
              <a:effectLst/>
            </a:endParaRPr>
          </a:p>
        </p:txBody>
      </p:sp>
      <p:pic>
        <p:nvPicPr>
          <p:cNvPr id="5" name="Picture 4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2192000" y="628650"/>
            <a:ext cx="11528028" cy="124587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520821157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non,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medium or </a:t>
            </a:r>
            <a:r>
              <a:rPr lang="en-US" dirty="0">
                <a:solidFill>
                  <a:schemeClr val="tx2"/>
                </a:solidFill>
              </a:rPr>
              <a:t>longer statement </a:t>
            </a:r>
          </a:p>
        </p:txBody>
      </p:sp>
      <p:pic>
        <p:nvPicPr>
          <p:cNvPr id="5" name="Picture 4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2192000" y="628650"/>
            <a:ext cx="11528028" cy="124587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72511731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</a:t>
            </a:r>
            <a:r>
              <a:rPr lang="en-US" dirty="0">
                <a:solidFill>
                  <a:schemeClr val="tx2"/>
                </a:solidFill>
              </a:rPr>
              <a:t>medium 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>
                <a:solidFill>
                  <a:schemeClr val="tx2"/>
                </a:solidFill>
              </a:rPr>
              <a:t>or longer</a:t>
            </a:r>
            <a:r>
              <a:rPr lang="en-US" dirty="0"/>
              <a:t> statement </a:t>
            </a:r>
            <a:endParaRPr lang="en-US" dirty="0">
              <a:effectLst/>
            </a:endParaRP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621551948"/>
              </p:ext>
            </p:extLst>
          </p:nvPr>
        </p:nvGraphicFramePr>
        <p:xfrm>
          <a:off x="635000" y="4409728"/>
          <a:ext cx="10404475" cy="70227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4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2014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Established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64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65M+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err="1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Satis</a:t>
                      </a: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</a:t>
                      </a:r>
                      <a:r>
                        <a:rPr lang="en-US" sz="2800" b="0" i="0" u="none" strike="noStrike" spc="0" baseline="0" dirty="0" err="1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ed</a:t>
                      </a: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customers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2600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Parcel machines</a:t>
                      </a:r>
                      <a:endParaRPr lang="en-US" sz="1800" b="0" i="0" u="none" strike="noStrike" dirty="0">
                        <a:effectLst/>
                        <a:latin typeface="TT Wellingtons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2192000" y="628650"/>
            <a:ext cx="11528028" cy="124587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535348887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with </a:t>
            </a:r>
            <a:r>
              <a:rPr lang="en-US" dirty="0">
                <a:solidFill>
                  <a:schemeClr val="tx2"/>
                </a:solidFill>
              </a:rPr>
              <a:t>medium 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>
                <a:solidFill>
                  <a:schemeClr val="tx2"/>
                </a:solidFill>
              </a:rPr>
              <a:t>or longer</a:t>
            </a:r>
            <a:r>
              <a:rPr lang="en-US" dirty="0"/>
              <a:t> statement 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870138275"/>
              </p:ext>
            </p:extLst>
          </p:nvPr>
        </p:nvGraphicFramePr>
        <p:xfrm>
          <a:off x="635000" y="4409728"/>
          <a:ext cx="10404475" cy="70227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4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2014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Established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64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65M+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 err="1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Satis</a:t>
                      </a: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</a:t>
                      </a:r>
                      <a:r>
                        <a:rPr lang="en-US" sz="2800" b="0" i="0" u="none" strike="noStrike" spc="0" baseline="0" dirty="0" err="1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ed</a:t>
                      </a: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 customers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marR="0" indent="0" algn="l" fontAlgn="t" latinLnBrk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2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2600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72000" marB="180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l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0" dirty="0">
                          <a:solidFill>
                            <a:schemeClr val="bg1"/>
                          </a:solidFill>
                          <a:effectLst/>
                          <a:latin typeface="TT Wellingtons Medium" charset="0"/>
                          <a:ea typeface="TT Wellingtons Medium" charset="0"/>
                          <a:cs typeface="TT Wellingtons Medium" charset="0"/>
                        </a:rPr>
                        <a:t>Parcel machines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TT Wellingtons" charset="0"/>
                      </a:endParaRPr>
                    </a:p>
                  </a:txBody>
                  <a:tcPr marT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2192000" y="628650"/>
            <a:ext cx="11528028" cy="124587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2034691130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606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8473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6340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155070067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Short caption for the </a:t>
            </a:r>
          </a:p>
          <a:p>
            <a:r>
              <a:rPr lang="en-US" dirty="0"/>
              <a:t>picture seen above </a:t>
            </a:r>
          </a:p>
          <a:p>
            <a:endParaRPr lang="en-US" dirty="0"/>
          </a:p>
        </p:txBody>
      </p:sp>
      <p:pic>
        <p:nvPicPr>
          <p:cNvPr id="11" name="Picture 10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606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  <p:pic>
        <p:nvPicPr>
          <p:cNvPr id="12" name="Picture 11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8473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  <p:pic>
        <p:nvPicPr>
          <p:cNvPr id="13" name="Picture 12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7" t="27188" r="47455" b="14314"/>
          <a:stretch/>
        </p:blipFill>
        <p:spPr>
          <a:xfrm>
            <a:off x="16340028" y="628650"/>
            <a:ext cx="7380000" cy="738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1490702519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2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3" b="790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 err="1"/>
              <a:t>luctus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non. </a:t>
            </a:r>
          </a:p>
        </p:txBody>
      </p:sp>
    </p:spTree>
    <p:extLst>
      <p:ext uri="{BB962C8B-B14F-4D97-AF65-F5344CB8AC3E}">
        <p14:creationId xmlns:p14="http://schemas.microsoft.com/office/powerpoint/2010/main" val="192483836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Space for the title of the presentation </a:t>
            </a:r>
            <a:endParaRPr lang="en-US" dirty="0">
              <a:effectLst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Presenters Name</a:t>
            </a:r>
          </a:p>
          <a:p>
            <a:r>
              <a:rPr lang="en-US" dirty="0"/>
              <a:t>November 3, 2022 </a:t>
            </a:r>
          </a:p>
        </p:txBody>
      </p:sp>
    </p:spTree>
    <p:extLst>
      <p:ext uri="{BB962C8B-B14F-4D97-AF65-F5344CB8AC3E}">
        <p14:creationId xmlns:p14="http://schemas.microsoft.com/office/powerpoint/2010/main" val="1615965955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Space for 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>
                <a:solidFill>
                  <a:schemeClr val="tx2"/>
                </a:solidFill>
              </a:rPr>
              <a:t>talking </a:t>
            </a:r>
            <a:r>
              <a:rPr lang="en-US" dirty="0"/>
              <a:t>to our </a:t>
            </a:r>
            <a:br>
              <a:rPr lang="en-US" dirty="0"/>
            </a:br>
            <a:r>
              <a:rPr lang="en-US" dirty="0"/>
              <a:t>audience </a:t>
            </a:r>
            <a:endParaRPr lang="en-US" dirty="0">
              <a:effectLst/>
            </a:endParaRP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931600155"/>
              </p:ext>
            </p:extLst>
          </p:nvPr>
        </p:nvGraphicFramePr>
        <p:xfrm>
          <a:off x="12171363" y="628650"/>
          <a:ext cx="11557000" cy="1245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78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78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January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19000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February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20000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March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22000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April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27000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31000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June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29000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July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August </a:t>
                      </a:r>
                      <a:endParaRPr lang="en-U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40000 </a:t>
                      </a:r>
                      <a:endParaRPr lang="is-I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September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56000 </a:t>
                      </a:r>
                      <a:endParaRPr lang="de-DE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October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63000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November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75000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December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83000 </a:t>
                      </a:r>
                      <a:endParaRPr lang="cs-CZ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</p:spTree>
    <p:extLst>
      <p:ext uri="{BB962C8B-B14F-4D97-AF65-F5344CB8AC3E}">
        <p14:creationId xmlns:p14="http://schemas.microsoft.com/office/powerpoint/2010/main" val="537801194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Space for talking </a:t>
            </a:r>
            <a:r>
              <a:rPr lang="en-US" dirty="0"/>
              <a:t>to our audience </a:t>
            </a:r>
            <a:endParaRPr lang="en-US" dirty="0">
              <a:effectLst/>
            </a:endParaRP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578284290"/>
              </p:ext>
            </p:extLst>
          </p:nvPr>
        </p:nvGraphicFramePr>
        <p:xfrm>
          <a:off x="8807450" y="628650"/>
          <a:ext cx="14920912" cy="1245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30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228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75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302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January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19000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February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20000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March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22000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April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27000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31000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June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Both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29000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July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2022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August </a:t>
                      </a:r>
                      <a:endParaRPr lang="en-U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tx2"/>
                          </a:solidFill>
                        </a:rPr>
                        <a:t>2022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tx2"/>
                          </a:solidFill>
                        </a:rPr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40000 </a:t>
                      </a:r>
                      <a:endParaRPr lang="is-I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September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2023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56000 </a:t>
                      </a:r>
                      <a:endParaRPr lang="de-DE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October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2023</a:t>
                      </a:r>
                    </a:p>
                    <a:p>
                      <a:pPr algn="l"/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63000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November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2024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Both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75000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December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2025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83000 </a:t>
                      </a:r>
                      <a:endParaRPr lang="cs-CZ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</p:spTree>
    <p:extLst>
      <p:ext uri="{BB962C8B-B14F-4D97-AF65-F5344CB8AC3E}">
        <p14:creationId xmlns:p14="http://schemas.microsoft.com/office/powerpoint/2010/main" val="1010930336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028174637"/>
              </p:ext>
            </p:extLst>
          </p:nvPr>
        </p:nvGraphicFramePr>
        <p:xfrm>
          <a:off x="6143624" y="628650"/>
          <a:ext cx="17605375" cy="1245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9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2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29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2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379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January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Latvia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19000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February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Estonia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20000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March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22000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April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Latvia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27000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May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31000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June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2021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Estonia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Both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29000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July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2022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</a:t>
                      </a:r>
                      <a:endParaRPr lang="en-US" sz="2800" dirty="0"/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33000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August </a:t>
                      </a:r>
                      <a:endParaRPr lang="en-U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tx2"/>
                          </a:solidFill>
                        </a:rPr>
                        <a:t>2022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Latvia </a:t>
                      </a:r>
                      <a:endParaRPr lang="en-US" sz="2800" dirty="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tx2"/>
                          </a:solidFill>
                        </a:rPr>
                        <a:t>Parcel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2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40000 </a:t>
                      </a:r>
                      <a:endParaRPr lang="is-IS" sz="28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September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2023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Estonia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56000 </a:t>
                      </a:r>
                      <a:endParaRPr lang="de-DE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October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2023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63000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November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2024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Estonia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Both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75000 </a:t>
                      </a:r>
                      <a:endParaRPr lang="is-I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38225">
                <a:tc>
                  <a:txBody>
                    <a:bodyPr/>
                    <a:lstStyle/>
                    <a:p>
                      <a:pPr algn="l"/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December 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2025</a:t>
                      </a: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Lithuania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Letter </a:t>
                      </a:r>
                      <a:endParaRPr lang="en-US" sz="2800" dirty="0">
                        <a:effectLst/>
                      </a:endParaRPr>
                    </a:p>
                  </a:txBody>
                  <a:tcPr marL="104400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Poppins Light"/>
                        </a:rPr>
                        <a:t>83000 </a:t>
                      </a:r>
                      <a:endParaRPr lang="cs-CZ" sz="28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</a:t>
            </a:r>
            <a:br>
              <a:rPr lang="en-US" dirty="0"/>
            </a:br>
            <a:r>
              <a:rPr lang="en-US" dirty="0"/>
              <a:t>talking to our audience </a:t>
            </a:r>
          </a:p>
        </p:txBody>
      </p:sp>
    </p:spTree>
    <p:extLst>
      <p:ext uri="{BB962C8B-B14F-4D97-AF65-F5344CB8AC3E}">
        <p14:creationId xmlns:p14="http://schemas.microsoft.com/office/powerpoint/2010/main" val="1927921065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Updated logistics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7" r="35018"/>
          <a:stretch/>
        </p:blipFill>
        <p:spPr>
          <a:xfrm>
            <a:off x="12192000" y="1015100"/>
            <a:ext cx="12462623" cy="1168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36121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Updated logistics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4" r="35060"/>
          <a:stretch/>
        </p:blipFill>
        <p:spPr>
          <a:xfrm>
            <a:off x="12205864" y="1015100"/>
            <a:ext cx="12462623" cy="1168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08031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Updated logistics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4" r="35060"/>
          <a:stretch/>
        </p:blipFill>
        <p:spPr>
          <a:xfrm>
            <a:off x="12192000" y="1015100"/>
            <a:ext cx="12462623" cy="1168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75842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Optimized tracking 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" t="5631" r="3201" b="5631"/>
          <a:stretch/>
        </p:blipFill>
        <p:spPr>
          <a:noFill/>
        </p:spPr>
      </p:pic>
    </p:spTree>
    <p:extLst>
      <p:ext uri="{BB962C8B-B14F-4D97-AF65-F5344CB8AC3E}">
        <p14:creationId xmlns:p14="http://schemas.microsoft.com/office/powerpoint/2010/main" val="499844905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  <p:graphicFrame>
        <p:nvGraphicFramePr>
          <p:cNvPr id="6" name="2D Column Chart"/>
          <p:cNvGraphicFramePr/>
          <p:nvPr/>
        </p:nvGraphicFramePr>
        <p:xfrm>
          <a:off x="9744752" y="107411"/>
          <a:ext cx="14025791" cy="13120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79705609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  <p:graphicFrame>
        <p:nvGraphicFramePr>
          <p:cNvPr id="5" name="2D Doughnut Chart"/>
          <p:cNvGraphicFramePr/>
          <p:nvPr>
            <p:extLst>
              <p:ext uri="{D42A27DB-BD31-4B8C-83A1-F6EECF244321}">
                <p14:modId xmlns:p14="http://schemas.microsoft.com/office/powerpoint/2010/main" val="880559544"/>
              </p:ext>
            </p:extLst>
          </p:nvPr>
        </p:nvGraphicFramePr>
        <p:xfrm>
          <a:off x="94656" y="605360"/>
          <a:ext cx="23772898" cy="12505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80775096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2D Column Chart"/>
          <p:cNvGraphicFramePr/>
          <p:nvPr>
            <p:extLst>
              <p:ext uri="{D42A27DB-BD31-4B8C-83A1-F6EECF244321}">
                <p14:modId xmlns:p14="http://schemas.microsoft.com/office/powerpoint/2010/main" val="1361073995"/>
              </p:ext>
            </p:extLst>
          </p:nvPr>
        </p:nvGraphicFramePr>
        <p:xfrm>
          <a:off x="94656" y="-28428"/>
          <a:ext cx="23757868" cy="13274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4335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Presenters Name </a:t>
            </a:r>
          </a:p>
          <a:p>
            <a:r>
              <a:rPr lang="en-US" dirty="0"/>
              <a:t>November 3, 2022 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the title of the presentation </a:t>
            </a:r>
          </a:p>
        </p:txBody>
      </p:sp>
    </p:spTree>
    <p:extLst>
      <p:ext uri="{BB962C8B-B14F-4D97-AF65-F5344CB8AC3E}">
        <p14:creationId xmlns:p14="http://schemas.microsoft.com/office/powerpoint/2010/main" val="934927006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2D Line Chart"/>
          <p:cNvGraphicFramePr/>
          <p:nvPr>
            <p:extLst>
              <p:ext uri="{D42A27DB-BD31-4B8C-83A1-F6EECF244321}">
                <p14:modId xmlns:p14="http://schemas.microsoft.com/office/powerpoint/2010/main" val="1892317601"/>
              </p:ext>
            </p:extLst>
          </p:nvPr>
        </p:nvGraphicFramePr>
        <p:xfrm>
          <a:off x="94656" y="233264"/>
          <a:ext cx="23858325" cy="13035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Table 2023 </a:t>
            </a:r>
          </a:p>
        </p:txBody>
      </p:sp>
    </p:spTree>
    <p:extLst>
      <p:ext uri="{BB962C8B-B14F-4D97-AF65-F5344CB8AC3E}">
        <p14:creationId xmlns:p14="http://schemas.microsoft.com/office/powerpoint/2010/main" val="328357706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2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3" r="4683"/>
          <a:stretch>
            <a:fillRect/>
          </a:stretch>
        </p:blipFill>
        <p:spPr>
          <a:xfrm>
            <a:off x="10463808" y="0"/>
            <a:ext cx="13271500" cy="13716000"/>
          </a:xfrm>
          <a:noFill/>
        </p:spPr>
      </p:pic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Space for talking to our audience </a:t>
            </a:r>
            <a:endParaRPr lang="en-US" dirty="0">
              <a:effectLst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New app </a:t>
            </a:r>
          </a:p>
        </p:txBody>
      </p:sp>
    </p:spTree>
    <p:extLst>
      <p:ext uri="{BB962C8B-B14F-4D97-AF65-F5344CB8AC3E}">
        <p14:creationId xmlns:p14="http://schemas.microsoft.com/office/powerpoint/2010/main" val="715881983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2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8449659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8" y="12628486"/>
            <a:ext cx="2031051" cy="444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9408"/>
            <a:ext cx="22186900" cy="1010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701388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January 2022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Timeline</a:t>
            </a:r>
            <a:br>
              <a:rPr lang="en-US" dirty="0"/>
            </a:br>
            <a:r>
              <a:rPr lang="en-US" dirty="0"/>
              <a:t>2022 </a:t>
            </a:r>
            <a:endParaRPr lang="en-US" dirty="0">
              <a:effectLst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February 2022 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2192000" y="2393504"/>
            <a:ext cx="0" cy="11322496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Oval 9"/>
          <p:cNvSpPr/>
          <p:nvPr/>
        </p:nvSpPr>
        <p:spPr>
          <a:xfrm>
            <a:off x="12011980" y="2249488"/>
            <a:ext cx="360040" cy="360040"/>
          </a:xfrm>
          <a:prstGeom prst="ellipse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2011980" y="8442176"/>
            <a:ext cx="360040" cy="360040"/>
          </a:xfrm>
          <a:prstGeom prst="ellipse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25530893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March 2022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Timeline</a:t>
            </a:r>
            <a:br>
              <a:rPr lang="en-US" dirty="0"/>
            </a:br>
            <a:r>
              <a:rPr lang="en-US" dirty="0"/>
              <a:t>2022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it-IT" dirty="0"/>
              <a:t>April 2022 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2192000" y="0"/>
            <a:ext cx="0" cy="13716000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Oval 7"/>
          <p:cNvSpPr/>
          <p:nvPr/>
        </p:nvSpPr>
        <p:spPr>
          <a:xfrm>
            <a:off x="12011980" y="2249488"/>
            <a:ext cx="360040" cy="360040"/>
          </a:xfrm>
          <a:prstGeom prst="ellipse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Oval 8"/>
          <p:cNvSpPr/>
          <p:nvPr/>
        </p:nvSpPr>
        <p:spPr>
          <a:xfrm>
            <a:off x="12011980" y="8442176"/>
            <a:ext cx="360040" cy="360040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55165994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May 2022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Timeline</a:t>
            </a:r>
            <a:br>
              <a:rPr lang="en-US" dirty="0"/>
            </a:br>
            <a:r>
              <a:rPr lang="en-US" dirty="0"/>
              <a:t>2022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June 2022 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2192000" y="0"/>
            <a:ext cx="0" cy="8586192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Oval 7"/>
          <p:cNvSpPr/>
          <p:nvPr/>
        </p:nvSpPr>
        <p:spPr>
          <a:xfrm>
            <a:off x="12011980" y="2249488"/>
            <a:ext cx="360040" cy="360040"/>
          </a:xfrm>
          <a:prstGeom prst="ellipse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Oval 8"/>
          <p:cNvSpPr/>
          <p:nvPr/>
        </p:nvSpPr>
        <p:spPr>
          <a:xfrm>
            <a:off x="12011980" y="8442176"/>
            <a:ext cx="360040" cy="360040"/>
          </a:xfrm>
          <a:prstGeom prst="ellipse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970246733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easy steps for </a:t>
            </a:r>
            <a:r>
              <a:rPr lang="en-US" dirty="0">
                <a:solidFill>
                  <a:schemeClr val="tx2"/>
                </a:solidFill>
              </a:rPr>
              <a:t>receiving</a:t>
            </a:r>
            <a:r>
              <a:rPr lang="en-US" dirty="0"/>
              <a:t> a package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Step one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Step two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Step three 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Step four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064" y="7506072"/>
            <a:ext cx="1016000" cy="1663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552" y="7434064"/>
            <a:ext cx="1663700" cy="1663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52240" y="7274272"/>
            <a:ext cx="1739900" cy="2032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84888" y="7384256"/>
            <a:ext cx="1143000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6813"/>
      </p:ext>
    </p:ext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fellow doesn't last long on what he has done. He has to keep </a:t>
            </a:r>
            <a:br>
              <a:rPr lang="en-US" dirty="0"/>
            </a:br>
            <a:r>
              <a:rPr lang="en-US" dirty="0"/>
              <a:t>on delivering.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Carl Hubbell 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23112166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cs-CZ" dirty="0" err="1"/>
              <a:t>Contact</a:t>
            </a:r>
            <a:r>
              <a:rPr lang="cs-CZ" dirty="0"/>
              <a:t> </a:t>
            </a:r>
            <a:r>
              <a:rPr lang="cs-CZ" dirty="0" err="1"/>
              <a:t>us</a:t>
            </a:r>
            <a:r>
              <a:rPr lang="cs-CZ" dirty="0"/>
              <a:t>:</a:t>
            </a:r>
            <a:br>
              <a:rPr lang="cs-CZ" dirty="0"/>
            </a:br>
            <a:r>
              <a:rPr lang="cs-CZ" dirty="0" err="1"/>
              <a:t>Pallasti</a:t>
            </a:r>
            <a:r>
              <a:rPr lang="cs-CZ" dirty="0"/>
              <a:t> 28, 10001 TALLINN </a:t>
            </a:r>
            <a:r>
              <a:rPr lang="cs-CZ" dirty="0" err="1"/>
              <a:t>Phone</a:t>
            </a:r>
            <a:r>
              <a:rPr lang="cs-CZ" dirty="0"/>
              <a:t>: +372 661 6616</a:t>
            </a:r>
            <a:br>
              <a:rPr lang="cs-CZ" dirty="0"/>
            </a:br>
            <a:r>
              <a:rPr lang="cs-CZ" dirty="0"/>
              <a:t>Fax: +372 625 7201</a:t>
            </a:r>
            <a:br>
              <a:rPr lang="cs-CZ" dirty="0"/>
            </a:br>
            <a:r>
              <a:rPr lang="cs-CZ" dirty="0"/>
              <a:t>E-mail: </a:t>
            </a:r>
            <a:r>
              <a:rPr lang="cs-CZ" dirty="0" err="1"/>
              <a:t>info@omniva.ee</a:t>
            </a:r>
            <a:r>
              <a:rPr lang="cs-CZ" dirty="0"/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Message delivered </a:t>
            </a:r>
          </a:p>
        </p:txBody>
      </p:sp>
    </p:spTree>
    <p:extLst>
      <p:ext uri="{BB962C8B-B14F-4D97-AF65-F5344CB8AC3E}">
        <p14:creationId xmlns:p14="http://schemas.microsoft.com/office/powerpoint/2010/main" val="206252253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Space for the title of the presentation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Presenters Name</a:t>
            </a:r>
          </a:p>
          <a:p>
            <a:r>
              <a:rPr lang="en-US" dirty="0"/>
              <a:t>November 3, 2022 </a:t>
            </a:r>
          </a:p>
        </p:txBody>
      </p:sp>
    </p:spTree>
    <p:extLst>
      <p:ext uri="{BB962C8B-B14F-4D97-AF65-F5344CB8AC3E}">
        <p14:creationId xmlns:p14="http://schemas.microsoft.com/office/powerpoint/2010/main" val="954669684"/>
      </p:ext>
    </p:ext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cs-CZ" dirty="0" err="1"/>
              <a:t>Contact</a:t>
            </a:r>
            <a:r>
              <a:rPr lang="cs-CZ" dirty="0"/>
              <a:t> </a:t>
            </a:r>
            <a:r>
              <a:rPr lang="cs-CZ" dirty="0" err="1"/>
              <a:t>us</a:t>
            </a:r>
            <a:r>
              <a:rPr lang="cs-CZ" dirty="0"/>
              <a:t>:</a:t>
            </a:r>
            <a:br>
              <a:rPr lang="cs-CZ" dirty="0"/>
            </a:br>
            <a:r>
              <a:rPr lang="cs-CZ" dirty="0" err="1"/>
              <a:t>Pallasti</a:t>
            </a:r>
            <a:r>
              <a:rPr lang="cs-CZ" dirty="0"/>
              <a:t> 28, 10001 TALLINN </a:t>
            </a:r>
            <a:r>
              <a:rPr lang="cs-CZ" dirty="0" err="1"/>
              <a:t>Phone</a:t>
            </a:r>
            <a:r>
              <a:rPr lang="cs-CZ" dirty="0"/>
              <a:t>: +372 661 6616</a:t>
            </a:r>
            <a:br>
              <a:rPr lang="cs-CZ" dirty="0"/>
            </a:br>
            <a:r>
              <a:rPr lang="cs-CZ" dirty="0"/>
              <a:t>Fax: +372 625 7201</a:t>
            </a:r>
            <a:br>
              <a:rPr lang="cs-CZ" dirty="0"/>
            </a:br>
            <a:r>
              <a:rPr lang="cs-CZ" dirty="0"/>
              <a:t>E-mail: </a:t>
            </a:r>
            <a:r>
              <a:rPr lang="cs-CZ" dirty="0" err="1"/>
              <a:t>info@omniva.ee</a:t>
            </a:r>
            <a:r>
              <a:rPr lang="cs-CZ" dirty="0"/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Message delivered </a:t>
            </a:r>
          </a:p>
        </p:txBody>
      </p:sp>
    </p:spTree>
    <p:extLst>
      <p:ext uri="{BB962C8B-B14F-4D97-AF65-F5344CB8AC3E}">
        <p14:creationId xmlns:p14="http://schemas.microsoft.com/office/powerpoint/2010/main" val="155302802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Presenters Name</a:t>
            </a:r>
          </a:p>
          <a:p>
            <a:r>
              <a:rPr lang="en-US" dirty="0"/>
              <a:t>November 3, 2022 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Space for the title of the presentation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88303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/>
              <a:t>Starategy</a:t>
            </a:r>
            <a:r>
              <a:rPr lang="en-US" dirty="0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Solution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Implementation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61733214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Problem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/>
              <a:t>Starategy</a:t>
            </a:r>
            <a:r>
              <a:rPr lang="en-US" dirty="0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Solution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Implementation 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7411861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Space for talking </a:t>
            </a:r>
            <a:br>
              <a:rPr lang="en-US" dirty="0"/>
            </a:br>
            <a:r>
              <a:rPr lang="en-US" dirty="0"/>
              <a:t>to our audience with medium or longer statement </a:t>
            </a:r>
            <a:endParaRPr lang="en-US" dirty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01 Problem </a:t>
            </a:r>
          </a:p>
        </p:txBody>
      </p:sp>
    </p:spTree>
    <p:extLst>
      <p:ext uri="{BB962C8B-B14F-4D97-AF65-F5344CB8AC3E}">
        <p14:creationId xmlns:p14="http://schemas.microsoft.com/office/powerpoint/2010/main" val="1265864639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itle - End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E39AFA49-D159-4342-AF55-BBB7DACB7898}"/>
    </a:ext>
  </a:extLst>
</a:theme>
</file>

<file path=ppt/theme/theme2.xml><?xml version="1.0" encoding="utf-8"?>
<a:theme xmlns:a="http://schemas.openxmlformats.org/drawingml/2006/main" name="Text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0E433559-906C-3C4D-906A-3D1ABABAA3AA}"/>
    </a:ext>
  </a:extLst>
</a:theme>
</file>

<file path=ppt/theme/theme3.xml><?xml version="1.0" encoding="utf-8"?>
<a:theme xmlns:a="http://schemas.openxmlformats.org/drawingml/2006/main" name="Text - Image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E025F3BD-B25C-E04B-9610-094D67EDB5B7}"/>
    </a:ext>
  </a:extLst>
</a:theme>
</file>

<file path=ppt/theme/theme4.xml><?xml version="1.0" encoding="utf-8"?>
<a:theme xmlns:a="http://schemas.openxmlformats.org/drawingml/2006/main" name="Chart - Table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21_BasicWhite">
      <a:majorFont>
        <a:latin typeface="TT Wellingtons Medium"/>
        <a:ea typeface="TT Wellingtons Medium"/>
        <a:cs typeface="TT Wellingtons Medium"/>
      </a:majorFont>
      <a:minorFont>
        <a:latin typeface="TT Wellingtons Medium"/>
        <a:ea typeface="TT Wellingtons Medium"/>
        <a:cs typeface="TT Wellingtons Medium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343798B8-F862-074A-B8F9-EEACC38410E7}"/>
    </a:ext>
  </a:extLst>
</a:theme>
</file>

<file path=ppt/theme/theme5.xml><?xml version="1.0" encoding="utf-8"?>
<a:theme xmlns:a="http://schemas.openxmlformats.org/drawingml/2006/main" name="Mix">
  <a:themeElements>
    <a:clrScheme name="OMNIVA">
      <a:dk1>
        <a:srgbClr val="000000"/>
      </a:dk1>
      <a:lt1>
        <a:srgbClr val="FFFFFF"/>
      </a:lt1>
      <a:dk2>
        <a:srgbClr val="FF6600"/>
      </a:dk2>
      <a:lt2>
        <a:srgbClr val="FFFFFF"/>
      </a:lt2>
      <a:accent1>
        <a:srgbClr val="FF6600"/>
      </a:accent1>
      <a:accent2>
        <a:srgbClr val="FFBC01"/>
      </a:accent2>
      <a:accent3>
        <a:srgbClr val="E3C6E4"/>
      </a:accent3>
      <a:accent4>
        <a:srgbClr val="000000"/>
      </a:accent4>
      <a:accent5>
        <a:srgbClr val="FF6600"/>
      </a:accent5>
      <a:accent6>
        <a:srgbClr val="FFBC01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mniva_2022_presentation" id="{7FEC78A5-0748-CE4F-BB52-2B8873610B99}" vid="{4AD9E52D-4281-1444-B83C-9F4D82D47E29}"/>
    </a:ext>
  </a:extLst>
</a:theme>
</file>

<file path=ppt/theme/theme6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TT Wellingtons Medium"/>
        <a:ea typeface="TT Wellingtons Medium"/>
        <a:cs typeface="TT Wellingtons Medium"/>
      </a:majorFont>
      <a:minorFont>
        <a:latin typeface="TT Wellingtons Medium"/>
        <a:ea typeface="TT Wellingtons Medium"/>
        <a:cs typeface="TT Wellingtons Medium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T Wellingto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Omniva_2022_presentation_Template</Template>
  <TotalTime>11</TotalTime>
  <Words>1262</Words>
  <Application>Microsoft Macintosh PowerPoint</Application>
  <PresentationFormat>Custom</PresentationFormat>
  <Paragraphs>346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50</vt:i4>
      </vt:variant>
    </vt:vector>
  </HeadingPairs>
  <TitlesOfParts>
    <vt:vector size="63" baseType="lpstr">
      <vt:lpstr>Arial</vt:lpstr>
      <vt:lpstr>Helvetica</vt:lpstr>
      <vt:lpstr>Helvetica Neue</vt:lpstr>
      <vt:lpstr>Helvetica Neue Medium</vt:lpstr>
      <vt:lpstr>Poppins Light</vt:lpstr>
      <vt:lpstr>TT Wellingtons</vt:lpstr>
      <vt:lpstr>TT Wellingtons Medium</vt:lpstr>
      <vt:lpstr>TTWellingtons</vt:lpstr>
      <vt:lpstr>Title - End</vt:lpstr>
      <vt:lpstr>Text</vt:lpstr>
      <vt:lpstr>Text - Image</vt:lpstr>
      <vt:lpstr>Chart - Table</vt:lpstr>
      <vt:lpstr>Mix</vt:lpstr>
      <vt:lpstr>Space for the title of the presentation </vt:lpstr>
      <vt:lpstr>PowerPoint Presentation</vt:lpstr>
      <vt:lpstr>Space for the title of the presentation </vt:lpstr>
      <vt:lpstr>PowerPoint Presentation</vt:lpstr>
      <vt:lpstr>Space for the title of the presentation </vt:lpstr>
      <vt:lpstr>PowerPoint Presentation</vt:lpstr>
      <vt:lpstr>Contents </vt:lpstr>
      <vt:lpstr>Contents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Four easy steps for receiving a package </vt:lpstr>
      <vt:lpstr>A fellow doesn't last long on what he has done. He has to keep  on delivering.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Space for the title of the presentation </dc:title>
  <dc:creator>Microsoft Office User</dc:creator>
  <cp:lastModifiedBy>Overpriced Design</cp:lastModifiedBy>
  <cp:revision>2</cp:revision>
  <cp:lastPrinted>2022-01-04T14:26:38Z</cp:lastPrinted>
  <dcterms:created xsi:type="dcterms:W3CDTF">2022-01-17T09:50:54Z</dcterms:created>
  <dcterms:modified xsi:type="dcterms:W3CDTF">2022-02-18T14:33:49Z</dcterms:modified>
</cp:coreProperties>
</file>