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4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2" r:id="rId1"/>
    <p:sldMasterId id="2147483812" r:id="rId2"/>
    <p:sldMasterId id="2147483831" r:id="rId3"/>
    <p:sldMasterId id="2147483845" r:id="rId4"/>
    <p:sldMasterId id="2147483731" r:id="rId5"/>
  </p:sldMasterIdLst>
  <p:notesMasterIdLst>
    <p:notesMasterId r:id="rId56"/>
  </p:notesMasterIdLst>
  <p:sldIdLst>
    <p:sldId id="310" r:id="rId6"/>
    <p:sldId id="311" r:id="rId7"/>
    <p:sldId id="312" r:id="rId8"/>
    <p:sldId id="313" r:id="rId9"/>
    <p:sldId id="314" r:id="rId10"/>
    <p:sldId id="315" r:id="rId11"/>
    <p:sldId id="349" r:id="rId12"/>
    <p:sldId id="350" r:id="rId13"/>
    <p:sldId id="351" r:id="rId14"/>
    <p:sldId id="352" r:id="rId15"/>
    <p:sldId id="353" r:id="rId16"/>
    <p:sldId id="354" r:id="rId17"/>
    <p:sldId id="355" r:id="rId18"/>
    <p:sldId id="307" r:id="rId19"/>
    <p:sldId id="308" r:id="rId20"/>
    <p:sldId id="309" r:id="rId21"/>
    <p:sldId id="356" r:id="rId22"/>
    <p:sldId id="357" r:id="rId23"/>
    <p:sldId id="358" r:id="rId24"/>
    <p:sldId id="359" r:id="rId25"/>
    <p:sldId id="360" r:id="rId26"/>
    <p:sldId id="361" r:id="rId27"/>
    <p:sldId id="362" r:id="rId28"/>
    <p:sldId id="364" r:id="rId29"/>
    <p:sldId id="365" r:id="rId30"/>
    <p:sldId id="366" r:id="rId31"/>
    <p:sldId id="367" r:id="rId32"/>
    <p:sldId id="368" r:id="rId33"/>
    <p:sldId id="369" r:id="rId34"/>
    <p:sldId id="370" r:id="rId35"/>
    <p:sldId id="371" r:id="rId36"/>
    <p:sldId id="372" r:id="rId37"/>
    <p:sldId id="375" r:id="rId38"/>
    <p:sldId id="391" r:id="rId39"/>
    <p:sldId id="392" r:id="rId40"/>
    <p:sldId id="376" r:id="rId41"/>
    <p:sldId id="377" r:id="rId42"/>
    <p:sldId id="379" r:id="rId43"/>
    <p:sldId id="380" r:id="rId44"/>
    <p:sldId id="381" r:id="rId45"/>
    <p:sldId id="382" r:id="rId46"/>
    <p:sldId id="383" r:id="rId47"/>
    <p:sldId id="385" r:id="rId48"/>
    <p:sldId id="386" r:id="rId49"/>
    <p:sldId id="388" r:id="rId50"/>
    <p:sldId id="387" r:id="rId51"/>
    <p:sldId id="389" r:id="rId52"/>
    <p:sldId id="390" r:id="rId53"/>
    <p:sldId id="347" r:id="rId54"/>
    <p:sldId id="348" r:id="rId5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T Wellingtons Medium"/>
      </a:defRPr>
    </a:lvl1pPr>
    <a:lvl2pPr marL="0" marR="0" indent="45720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T Wellingtons Medium"/>
      </a:defRPr>
    </a:lvl2pPr>
    <a:lvl3pPr marL="0" marR="0" indent="91440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T Wellingtons Medium"/>
      </a:defRPr>
    </a:lvl3pPr>
    <a:lvl4pPr marL="0" marR="0" indent="137160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T Wellingtons Medium"/>
      </a:defRPr>
    </a:lvl4pPr>
    <a:lvl5pPr marL="0" marR="0" indent="182880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T Wellingtons Medium"/>
      </a:defRPr>
    </a:lvl5pPr>
    <a:lvl6pPr marL="0" marR="0" indent="228600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T Wellingtons Medium"/>
      </a:defRPr>
    </a:lvl6pPr>
    <a:lvl7pPr marL="0" marR="0" indent="274320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T Wellingtons Medium"/>
      </a:defRPr>
    </a:lvl7pPr>
    <a:lvl8pPr marL="0" marR="0" indent="320040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T Wellingtons Medium"/>
      </a:defRPr>
    </a:lvl8pPr>
    <a:lvl9pPr marL="0" marR="0" indent="365760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T Wellingtons Medium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859"/>
    <p:restoredTop sz="96291"/>
  </p:normalViewPr>
  <p:slideViewPr>
    <p:cSldViewPr snapToObjects="1" showGuides="1">
      <p:cViewPr varScale="1">
        <p:scale>
          <a:sx n="53" d="100"/>
          <a:sy n="53" d="100"/>
        </p:scale>
        <p:origin x="240" y="344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theme" Target="theme/theme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presProps" Target="presProps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6.5266699999999997E-2"/>
          <c:y val="3.7750899999999997E-2"/>
          <c:w val="0.92973300000000003"/>
          <c:h val="0.892058000000000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April</c:v>
                </c:pt>
              </c:strCache>
            </c:strRef>
          </c:tx>
          <c:spPr>
            <a:solidFill>
              <a:srgbClr val="FF6600"/>
            </a:solidFill>
            <a:ln w="6350" cap="flat">
              <a:solidFill>
                <a:srgbClr val="C93100"/>
              </a:solidFill>
              <a:prstDash val="solid"/>
              <a:miter lim="400000"/>
            </a:ln>
            <a:effectLst/>
          </c:spPr>
          <c:invertIfNegative val="0"/>
          <c:dLbls>
            <c:numFmt formatCode="General_);\(General\)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0" i="0" u="none" strike="noStrike">
                    <a:solidFill>
                      <a:srgbClr val="000000"/>
                    </a:solidFill>
                    <a:latin typeface="TT Wellingtons Medium"/>
                  </a:defRPr>
                </a:pPr>
                <a:endParaRPr lang="en-L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Sheet1!$B$1:$F$1</c:f>
              <c:strCache>
                <c:ptCount val="5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August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9</c:v>
                </c:pt>
                <c:pt idx="1">
                  <c:v>30</c:v>
                </c:pt>
                <c:pt idx="2">
                  <c:v>45</c:v>
                </c:pt>
                <c:pt idx="3">
                  <c:v>64</c:v>
                </c:pt>
                <c:pt idx="4">
                  <c:v>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274-1145-A97F-1FD6C2B0B4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2079333968"/>
        <c:axId val="-2132339568"/>
      </c:barChart>
      <c:catAx>
        <c:axId val="2079333968"/>
        <c:scaling>
          <c:orientation val="minMax"/>
        </c:scaling>
        <c:delete val="0"/>
        <c:axPos val="b"/>
        <c:majorGridlines>
          <c:spPr>
            <a:ln w="12700" cap="flat">
              <a:solidFill>
                <a:srgbClr val="D5D5D5"/>
              </a:solidFill>
              <a:prstDash val="solid"/>
              <a:miter lim="400000"/>
            </a:ln>
          </c:spPr>
        </c:majorGridlines>
        <c:numFmt formatCode="General" sourceLinked="0"/>
        <c:majorTickMark val="in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>
              <a:defRPr sz="2800" b="0" i="0" u="none" strike="noStrike">
                <a:solidFill>
                  <a:srgbClr val="000000"/>
                </a:solidFill>
                <a:latin typeface="TT Wellingtons Medium"/>
              </a:defRPr>
            </a:pPr>
            <a:endParaRPr lang="en-LV"/>
          </a:p>
        </c:txPr>
        <c:crossAx val="-2132339568"/>
        <c:crosses val="autoZero"/>
        <c:auto val="1"/>
        <c:lblAlgn val="ctr"/>
        <c:lblOffset val="100"/>
        <c:noMultiLvlLbl val="1"/>
      </c:catAx>
      <c:valAx>
        <c:axId val="-2132339568"/>
        <c:scaling>
          <c:orientation val="minMax"/>
          <c:max val="100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sz="2800" b="0" i="0" u="none" strike="noStrike">
                <a:solidFill>
                  <a:srgbClr val="000000"/>
                </a:solidFill>
                <a:latin typeface="TT Wellingtons Medium"/>
              </a:defRPr>
            </a:pPr>
            <a:endParaRPr lang="en-LV"/>
          </a:p>
        </c:txPr>
        <c:crossAx val="2079333968"/>
        <c:crosses val="autoZero"/>
        <c:crossBetween val="between"/>
        <c:majorUnit val="100"/>
        <c:minorUnit val="50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0.47396899999999997"/>
          <c:y val="5.0000000000000001E-3"/>
          <c:w val="0.52103100000000002"/>
          <c:h val="0.98750000000000004"/>
        </c:manualLayout>
      </c:layout>
      <c:doughnut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E3C6E4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711F-2A42-A986-ED7DD7FDD40F}"/>
              </c:ext>
            </c:extLst>
          </c:dPt>
          <c:dPt>
            <c:idx val="1"/>
            <c:bubble3D val="0"/>
            <c:spPr>
              <a:solidFill>
                <a:srgbClr val="FF6600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2-711F-2A42-A986-ED7DD7FDD40F}"/>
              </c:ext>
            </c:extLst>
          </c:dPt>
          <c:dPt>
            <c:idx val="2"/>
            <c:bubble3D val="0"/>
            <c:spPr>
              <a:solidFill>
                <a:srgbClr val="FFBC01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4-711F-2A42-A986-ED7DD7FDD40F}"/>
              </c:ext>
            </c:extLst>
          </c:dPt>
          <c:dPt>
            <c:idx val="3"/>
            <c:bubble3D val="0"/>
            <c:spPr>
              <a:solidFill>
                <a:srgbClr val="141414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6-711F-2A42-A986-ED7DD7FDD40F}"/>
              </c:ext>
            </c:extLst>
          </c:dPt>
          <c:dLbls>
            <c:dLbl>
              <c:idx val="0"/>
              <c:numFmt formatCode="#,##0%" sourceLinked="0"/>
              <c:spPr/>
              <c:txPr>
                <a:bodyPr/>
                <a:lstStyle/>
                <a:p>
                  <a:pPr>
                    <a:defRPr sz="2800" b="0" i="0" u="none" strike="noStrike">
                      <a:solidFill>
                        <a:srgbClr val="000000"/>
                      </a:solidFill>
                      <a:latin typeface="TT Wellingtons Medium"/>
                    </a:defRPr>
                  </a:pPr>
                  <a:endParaRPr lang="en-LV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0-711F-2A42-A986-ED7DD7FDD40F}"/>
                </c:ext>
              </c:extLst>
            </c:dLbl>
            <c:dLbl>
              <c:idx val="1"/>
              <c:numFmt formatCode="#,##0%" sourceLinked="0"/>
              <c:spPr/>
              <c:txPr>
                <a:bodyPr/>
                <a:lstStyle/>
                <a:p>
                  <a:pPr>
                    <a:defRPr sz="2800" b="0" i="0" u="none" strike="noStrike">
                      <a:solidFill>
                        <a:srgbClr val="FFFFFF"/>
                      </a:solidFill>
                      <a:latin typeface="TT Wellingtons Medium"/>
                    </a:defRPr>
                  </a:pPr>
                  <a:endParaRPr lang="en-LV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2-711F-2A42-A986-ED7DD7FDD40F}"/>
                </c:ext>
              </c:extLst>
            </c:dLbl>
            <c:dLbl>
              <c:idx val="2"/>
              <c:numFmt formatCode="#,##0%" sourceLinked="0"/>
              <c:spPr/>
              <c:txPr>
                <a:bodyPr/>
                <a:lstStyle/>
                <a:p>
                  <a:pPr>
                    <a:defRPr sz="2800" b="0" i="0" u="none" strike="noStrike">
                      <a:solidFill>
                        <a:srgbClr val="000000"/>
                      </a:solidFill>
                      <a:latin typeface="TT Wellingtons Medium"/>
                    </a:defRPr>
                  </a:pPr>
                  <a:endParaRPr lang="en-LV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4-711F-2A42-A986-ED7DD7FDD40F}"/>
                </c:ext>
              </c:extLst>
            </c:dLbl>
            <c:dLbl>
              <c:idx val="3"/>
              <c:numFmt formatCode="#,##0%" sourceLinked="0"/>
              <c:spPr/>
              <c:txPr>
                <a:bodyPr/>
                <a:lstStyle/>
                <a:p>
                  <a:pPr>
                    <a:defRPr sz="2800" b="0" i="0" u="none" strike="noStrike">
                      <a:solidFill>
                        <a:srgbClr val="FFFFFF"/>
                      </a:solidFill>
                      <a:latin typeface="TT Wellingtons Medium"/>
                    </a:defRPr>
                  </a:pPr>
                  <a:endParaRPr lang="en-LV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6-711F-2A42-A986-ED7DD7FDD40F}"/>
                </c:ext>
              </c:extLst>
            </c:dLbl>
            <c:numFmt formatCode="#,##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0" i="0" u="none" strike="noStrike">
                    <a:solidFill>
                      <a:srgbClr val="000000"/>
                    </a:solidFill>
                    <a:latin typeface="TT Wellingtons Medium"/>
                  </a:defRPr>
                </a:pPr>
                <a:endParaRPr lang="en-LV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635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91</c:v>
                </c:pt>
                <c:pt idx="1">
                  <c:v>76</c:v>
                </c:pt>
                <c:pt idx="2">
                  <c:v>28</c:v>
                </c:pt>
                <c:pt idx="3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711F-2A42-A986-ED7DD7FDD4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8"/>
      </c:doughnutChart>
      <c:spPr>
        <a:noFill/>
        <a:ln w="12700" cap="flat">
          <a:noFill/>
          <a:miter lim="400000"/>
        </a:ln>
        <a:effectLst/>
      </c:spPr>
    </c:plotArea>
    <c:legend>
      <c:legendPos val="l"/>
      <c:layout>
        <c:manualLayout>
          <c:xMode val="edge"/>
          <c:yMode val="edge"/>
          <c:x val="0"/>
          <c:y val="0.40983368625092798"/>
          <c:w val="0.184975"/>
          <c:h val="0.107627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2800" b="0" i="0" u="none" strike="noStrike">
              <a:solidFill>
                <a:srgbClr val="000000"/>
              </a:solidFill>
              <a:latin typeface="TT Wellingtons Medium"/>
            </a:defRPr>
          </a:pPr>
          <a:endParaRPr lang="en-LV"/>
        </a:p>
      </c:txPr>
    </c:legend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0.44762200000000002"/>
          <c:y val="3.7312900000000003E-2"/>
          <c:w val="0.54737800000000003"/>
          <c:h val="0.930478000000000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April</c:v>
                </c:pt>
              </c:strCache>
            </c:strRef>
          </c:tx>
          <c:spPr>
            <a:solidFill>
              <a:srgbClr val="E3C6E4"/>
            </a:solidFill>
            <a:ln w="635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0" i="0" u="none" strike="noStrike">
                    <a:solidFill>
                      <a:srgbClr val="000000"/>
                    </a:solidFill>
                    <a:latin typeface="TT Wellingtons Medium"/>
                  </a:defRPr>
                </a:pPr>
                <a:endParaRPr lang="en-L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Sheet1!$A$2:$A$2</c:f>
              <c:strCache>
                <c:ptCount val="1"/>
                <c:pt idx="0">
                  <c:v>Region 1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139-F34B-951A-758D440182B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May</c:v>
                </c:pt>
              </c:strCache>
            </c:strRef>
          </c:tx>
          <c:spPr>
            <a:solidFill>
              <a:srgbClr val="141414"/>
            </a:solidFill>
            <a:ln w="1270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0" i="0" u="none" strike="noStrike">
                    <a:solidFill>
                      <a:srgbClr val="000000"/>
                    </a:solidFill>
                    <a:latin typeface="TT Wellingtons Medium"/>
                  </a:defRPr>
                </a:pPr>
                <a:endParaRPr lang="en-L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Sheet1!$A$2:$A$2</c:f>
              <c:strCache>
                <c:ptCount val="1"/>
                <c:pt idx="0">
                  <c:v>Region 1</c:v>
                </c:pt>
              </c:strCache>
            </c:strRef>
          </c:cat>
          <c:val>
            <c:numRef>
              <c:f>Sheet1!$C$2:$C$2</c:f>
              <c:numCache>
                <c:formatCode>General</c:formatCode>
                <c:ptCount val="1"/>
                <c:pt idx="0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139-F34B-951A-758D440182B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June</c:v>
                </c:pt>
              </c:strCache>
            </c:strRef>
          </c:tx>
          <c:spPr>
            <a:solidFill>
              <a:srgbClr val="FFBC01"/>
            </a:solidFill>
            <a:ln w="12700" cap="flat">
              <a:noFill/>
              <a:miter lim="400000"/>
            </a:ln>
            <a:effectLst/>
          </c:spPr>
          <c:invertIfNegative val="0"/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0" i="0" u="none" strike="noStrike">
                    <a:solidFill>
                      <a:srgbClr val="000000"/>
                    </a:solidFill>
                    <a:latin typeface="TT Wellingtons Medium"/>
                  </a:defRPr>
                </a:pPr>
                <a:endParaRPr lang="en-L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Sheet1!$A$2:$A$2</c:f>
              <c:strCache>
                <c:ptCount val="1"/>
                <c:pt idx="0">
                  <c:v>Region 1</c:v>
                </c:pt>
              </c:strCache>
            </c:strRef>
          </c:cat>
          <c:val>
            <c:numRef>
              <c:f>Sheet1!$D$2:$D$2</c:f>
              <c:numCache>
                <c:formatCode>General</c:formatCode>
                <c:ptCount val="1"/>
                <c:pt idx="0">
                  <c:v>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139-F34B-951A-758D440182B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July</c:v>
                </c:pt>
              </c:strCache>
            </c:strRef>
          </c:tx>
          <c:spPr>
            <a:solidFill>
              <a:srgbClr val="FF6600"/>
            </a:solidFill>
            <a:ln w="1270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0" i="0" u="none" strike="noStrike">
                    <a:solidFill>
                      <a:srgbClr val="000000"/>
                    </a:solidFill>
                    <a:latin typeface="TT Wellingtons Medium"/>
                  </a:defRPr>
                </a:pPr>
                <a:endParaRPr lang="en-L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Sheet1!$A$2:$A$2</c:f>
              <c:strCache>
                <c:ptCount val="1"/>
                <c:pt idx="0">
                  <c:v>Region 1</c:v>
                </c:pt>
              </c:strCache>
            </c:strRef>
          </c:cat>
          <c:val>
            <c:numRef>
              <c:f>Sheet1!$E$2:$E$2</c:f>
              <c:numCache>
                <c:formatCode>General</c:formatCode>
                <c:ptCount val="1"/>
                <c:pt idx="0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139-F34B-951A-758D440182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-2059540288"/>
        <c:axId val="-2016848896"/>
      </c:barChart>
      <c:catAx>
        <c:axId val="-2059540288"/>
        <c:scaling>
          <c:orientation val="minMax"/>
        </c:scaling>
        <c:delete val="0"/>
        <c:axPos val="b"/>
        <c:majorGridlines>
          <c:spPr>
            <a:ln w="12700" cap="flat">
              <a:solidFill>
                <a:srgbClr val="D5D5D5"/>
              </a:solidFill>
              <a:prstDash val="solid"/>
              <a:miter lim="400000"/>
            </a:ln>
          </c:spPr>
        </c:majorGridlines>
        <c:numFmt formatCode="General" sourceLinked="0"/>
        <c:majorTickMark val="in"/>
        <c:minorTickMark val="none"/>
        <c:tickLblPos val="none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>
              <a:defRPr sz="2800" b="0" i="0" u="none" strike="noStrike">
                <a:solidFill>
                  <a:srgbClr val="000000"/>
                </a:solidFill>
                <a:latin typeface="TT Wellingtons Medium"/>
              </a:defRPr>
            </a:pPr>
            <a:endParaRPr lang="en-LV"/>
          </a:p>
        </c:txPr>
        <c:crossAx val="-2016848896"/>
        <c:crosses val="autoZero"/>
        <c:auto val="1"/>
        <c:lblAlgn val="ctr"/>
        <c:lblOffset val="100"/>
        <c:noMultiLvlLbl val="1"/>
      </c:catAx>
      <c:valAx>
        <c:axId val="-2016848896"/>
        <c:scaling>
          <c:orientation val="minMax"/>
          <c:max val="100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sz="2800" b="0" i="0" u="none" strike="noStrike">
                <a:solidFill>
                  <a:srgbClr val="000000"/>
                </a:solidFill>
                <a:latin typeface="TT Wellingtons Medium"/>
              </a:defRPr>
            </a:pPr>
            <a:endParaRPr lang="en-LV"/>
          </a:p>
        </c:txPr>
        <c:crossAx val="-2059540288"/>
        <c:crosses val="autoZero"/>
        <c:crossBetween val="between"/>
        <c:majorUnit val="25"/>
        <c:minorUnit val="12.5"/>
      </c:valAx>
      <c:spPr>
        <a:noFill/>
        <a:ln w="12700" cap="flat">
          <a:noFill/>
          <a:miter lim="400000"/>
        </a:ln>
        <a:effectLst/>
      </c:spPr>
    </c:plotArea>
    <c:legend>
      <c:legendPos val="l"/>
      <c:layout>
        <c:manualLayout>
          <c:xMode val="edge"/>
          <c:yMode val="edge"/>
          <c:x val="0"/>
          <c:y val="0.43348500000000001"/>
          <c:w val="0.18509200000000001"/>
          <c:h val="0.102841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2800" b="0" i="0" u="none" strike="noStrike">
              <a:solidFill>
                <a:srgbClr val="000000"/>
              </a:solidFill>
              <a:latin typeface="TT Wellingtons Medium"/>
            </a:defRPr>
          </a:pPr>
          <a:endParaRPr lang="en-LV"/>
        </a:p>
      </c:txPr>
    </c:legend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0.44573699999999999"/>
          <c:y val="3.4098999999999997E-2"/>
          <c:w val="0.54926299999999995"/>
          <c:h val="0.9014830000000000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April</c:v>
                </c:pt>
              </c:strCache>
            </c:strRef>
          </c:tx>
          <c:spPr>
            <a:ln w="76200" cap="flat">
              <a:solidFill>
                <a:srgbClr val="000000"/>
              </a:solidFill>
              <a:prstDash val="solid"/>
              <a:miter lim="400000"/>
            </a:ln>
            <a:effectLst/>
          </c:spPr>
          <c:marker>
            <c:symbol val="circle"/>
            <c:size val="14"/>
            <c:spPr>
              <a:solidFill>
                <a:srgbClr val="000000"/>
              </a:solidFill>
              <a:ln w="76200" cap="flat">
                <a:noFill/>
                <a:miter lim="400000"/>
              </a:ln>
              <a:effectLst/>
            </c:spPr>
          </c:marker>
          <c:cat>
            <c:strRef>
              <c:f>Sheet1!$A$2:$A$7</c:f>
              <c:strCach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34</c:v>
                </c:pt>
                <c:pt idx="1">
                  <c:v>32</c:v>
                </c:pt>
                <c:pt idx="2">
                  <c:v>40</c:v>
                </c:pt>
                <c:pt idx="3">
                  <c:v>56</c:v>
                </c:pt>
                <c:pt idx="4">
                  <c:v>60</c:v>
                </c:pt>
                <c:pt idx="5">
                  <c:v>80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1CC-DF4D-85BF-0224421C5A1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July</c:v>
                </c:pt>
              </c:strCache>
            </c:strRef>
          </c:tx>
          <c:spPr>
            <a:ln w="76200" cap="flat">
              <a:solidFill>
                <a:srgbClr val="FF6600"/>
              </a:solidFill>
              <a:prstDash val="solid"/>
              <a:miter lim="400000"/>
            </a:ln>
            <a:effectLst/>
          </c:spPr>
          <c:marker>
            <c:symbol val="circle"/>
            <c:size val="14"/>
            <c:spPr>
              <a:solidFill>
                <a:srgbClr val="FF6600"/>
              </a:solidFill>
              <a:ln w="76200" cap="flat">
                <a:noFill/>
                <a:miter lim="400000"/>
              </a:ln>
              <a:effectLst/>
            </c:spPr>
          </c:marker>
          <c:cat>
            <c:strRef>
              <c:f>Sheet1!$A$2:$A$7</c:f>
              <c:strCach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26</c:v>
                </c:pt>
                <c:pt idx="1">
                  <c:v>45</c:v>
                </c:pt>
                <c:pt idx="2">
                  <c:v>60</c:v>
                </c:pt>
                <c:pt idx="3">
                  <c:v>66</c:v>
                </c:pt>
                <c:pt idx="4">
                  <c:v>53</c:v>
                </c:pt>
                <c:pt idx="5">
                  <c:v>30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1CC-DF4D-85BF-0224421C5A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96612608"/>
        <c:axId val="-2106955168"/>
      </c:lineChart>
      <c:catAx>
        <c:axId val="2096612608"/>
        <c:scaling>
          <c:orientation val="minMax"/>
        </c:scaling>
        <c:delete val="0"/>
        <c:axPos val="b"/>
        <c:majorGridlines>
          <c:spPr>
            <a:ln w="12700" cap="flat">
              <a:solidFill>
                <a:srgbClr val="D5D5D5"/>
              </a:solidFill>
              <a:prstDash val="solid"/>
              <a:miter lim="400000"/>
            </a:ln>
          </c:spPr>
        </c:majorGridlines>
        <c:numFmt formatCode="General" sourceLinked="0"/>
        <c:majorTickMark val="in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>
              <a:defRPr sz="2470" b="0" i="0" u="none" strike="noStrike">
                <a:solidFill>
                  <a:srgbClr val="000000"/>
                </a:solidFill>
                <a:latin typeface="TT Wellingtons Medium"/>
              </a:defRPr>
            </a:pPr>
            <a:endParaRPr lang="en-LV"/>
          </a:p>
        </c:txPr>
        <c:crossAx val="-2106955168"/>
        <c:crosses val="autoZero"/>
        <c:auto val="1"/>
        <c:lblAlgn val="ctr"/>
        <c:lblOffset val="100"/>
        <c:noMultiLvlLbl val="1"/>
      </c:catAx>
      <c:valAx>
        <c:axId val="-2106955168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sz="2800" b="0" i="0" u="none" strike="noStrike">
                <a:solidFill>
                  <a:srgbClr val="000000"/>
                </a:solidFill>
                <a:latin typeface="TT Wellingtons Medium"/>
              </a:defRPr>
            </a:pPr>
            <a:endParaRPr lang="en-LV"/>
          </a:p>
        </c:txPr>
        <c:crossAx val="2096612608"/>
        <c:crosses val="autoZero"/>
        <c:crossBetween val="midCat"/>
        <c:majorUnit val="20"/>
        <c:minorUnit val="10"/>
      </c:valAx>
      <c:spPr>
        <a:noFill/>
        <a:ln w="12700" cap="flat">
          <a:noFill/>
          <a:miter lim="400000"/>
        </a:ln>
        <a:effectLst/>
      </c:spPr>
    </c:plotArea>
    <c:legend>
      <c:legendPos val="l"/>
      <c:layout>
        <c:manualLayout>
          <c:xMode val="edge"/>
          <c:yMode val="edge"/>
          <c:x val="0"/>
          <c:y val="0.468765390578948"/>
          <c:w val="0.14758366314483501"/>
          <c:h val="6.2995999999999996E-2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2800" b="0" i="0" u="none" strike="noStrike">
              <a:solidFill>
                <a:srgbClr val="000000"/>
              </a:solidFill>
              <a:latin typeface="TT Wellingtons Medium"/>
            </a:defRPr>
          </a:pPr>
          <a:endParaRPr lang="en-LV"/>
        </a:p>
      </c:txPr>
    </c:legend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Shape 66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sp>
        <p:nvSpPr>
          <p:cNvPr id="667" name="Shape 66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098244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 b="0" i="0">
        <a:latin typeface="Arial" charset="0"/>
        <a:ea typeface="Arial" charset="0"/>
        <a:cs typeface="Arial" charset="0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3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- orange"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Title Text"/>
          <p:cNvSpPr txBox="1">
            <a:spLocks noGrp="1"/>
          </p:cNvSpPr>
          <p:nvPr>
            <p:ph type="title" hasCustomPrompt="1"/>
          </p:nvPr>
        </p:nvSpPr>
        <p:spPr>
          <a:xfrm>
            <a:off x="627918" y="630000"/>
            <a:ext cx="9506118" cy="3899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en-US" dirty="0"/>
              <a:t>Space for the title of the presentation</a:t>
            </a:r>
          </a:p>
        </p:txBody>
      </p:sp>
      <p:sp>
        <p:nvSpPr>
          <p:cNvPr id="11" name="Presenters Name…"/>
          <p:cNvSpPr txBox="1">
            <a:spLocks noGrp="1"/>
          </p:cNvSpPr>
          <p:nvPr>
            <p:ph type="body" sz="quarter" idx="21"/>
          </p:nvPr>
        </p:nvSpPr>
        <p:spPr>
          <a:xfrm>
            <a:off x="627918" y="5225144"/>
            <a:ext cx="9506118" cy="3156856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lnSpc>
                <a:spcPct val="120000"/>
              </a:lnSpc>
              <a:defRPr baseline="0">
                <a:latin typeface="TT Wellingtons Medium" charset="0"/>
              </a:defRPr>
            </a:lvl1pPr>
          </a:lstStyle>
          <a:p>
            <a:pPr marL="0" lvl="0" indent="0">
              <a:lnSpc>
                <a:spcPct val="100000"/>
              </a:lnSpc>
              <a:buSzTx/>
              <a:buNone/>
              <a:defRPr sz="2800" spc="0">
                <a:solidFill>
                  <a:srgbClr val="FFFFFF"/>
                </a:solidFill>
                <a:latin typeface="+mn-lt"/>
                <a:ea typeface="+mn-ea"/>
                <a:cs typeface="+mn-cs"/>
                <a:sym typeface="TT Wellingtons Medium"/>
              </a:defRPr>
            </a:pPr>
            <a:r>
              <a:rPr lang="en-US"/>
              <a:t>Click to edit Master text styles</a:t>
            </a: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95627" y="628650"/>
            <a:ext cx="12547600" cy="1254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613900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- 0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  <p:sp>
        <p:nvSpPr>
          <p:cNvPr id="11" name="Table Placeholder 10"/>
          <p:cNvSpPr>
            <a:spLocks noGrp="1"/>
          </p:cNvSpPr>
          <p:nvPr>
            <p:ph type="tbl" sz="quarter" idx="10"/>
          </p:nvPr>
        </p:nvSpPr>
        <p:spPr>
          <a:xfrm>
            <a:off x="635000" y="628650"/>
            <a:ext cx="23114000" cy="10744200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147249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- 01 -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able Placeholder 10"/>
          <p:cNvSpPr>
            <a:spLocks noGrp="1"/>
          </p:cNvSpPr>
          <p:nvPr>
            <p:ph type="tbl" sz="quarter" idx="10"/>
          </p:nvPr>
        </p:nvSpPr>
        <p:spPr>
          <a:xfrm>
            <a:off x="635000" y="628650"/>
            <a:ext cx="23114000" cy="107442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4" name="Image" descr="Imag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56699152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- 0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27917" y="628649"/>
            <a:ext cx="9682731" cy="810544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defTabSz="2438338">
              <a:lnSpc>
                <a:spcPct val="90000"/>
              </a:lnSpc>
              <a:buSzTx/>
              <a:buNone/>
              <a:defRPr sz="6000" spc="91">
                <a:solidFill>
                  <a:schemeClr val="tx1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/>
              <a:t>Space for talking to our audience with medium or longer statement</a:t>
            </a:r>
            <a:endParaRPr dirty="0"/>
          </a:p>
        </p:txBody>
      </p:sp>
      <p:sp>
        <p:nvSpPr>
          <p:cNvPr id="5" name="Table Placeholder 10"/>
          <p:cNvSpPr>
            <a:spLocks noGrp="1"/>
          </p:cNvSpPr>
          <p:nvPr>
            <p:ph type="tbl" sz="quarter" idx="10"/>
          </p:nvPr>
        </p:nvSpPr>
        <p:spPr>
          <a:xfrm>
            <a:off x="12192000" y="628650"/>
            <a:ext cx="11556999" cy="12458700"/>
          </a:xfrm>
        </p:spPr>
        <p:txBody>
          <a:bodyPr/>
          <a:lstStyle>
            <a:lvl1pPr algn="l">
              <a:defRPr sz="2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263036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- 02 -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27917" y="628649"/>
            <a:ext cx="9682731" cy="810544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defTabSz="2438338">
              <a:lnSpc>
                <a:spcPct val="90000"/>
              </a:lnSpc>
              <a:buSzTx/>
              <a:buNone/>
              <a:defRPr sz="6000" spc="91">
                <a:solidFill>
                  <a:schemeClr val="bg1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/>
              <a:t>Space for talking to our audience with medium or longer statement</a:t>
            </a:r>
            <a:endParaRPr dirty="0"/>
          </a:p>
        </p:txBody>
      </p:sp>
      <p:sp>
        <p:nvSpPr>
          <p:cNvPr id="5" name="Table Placeholder 10"/>
          <p:cNvSpPr>
            <a:spLocks noGrp="1"/>
          </p:cNvSpPr>
          <p:nvPr>
            <p:ph type="tbl" sz="quarter" idx="10"/>
          </p:nvPr>
        </p:nvSpPr>
        <p:spPr>
          <a:xfrm>
            <a:off x="12192000" y="628650"/>
            <a:ext cx="11556999" cy="124587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pic>
        <p:nvPicPr>
          <p:cNvPr id="7" name="Image" descr="Imag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674583494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- 0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27918" y="628649"/>
            <a:ext cx="10411558" cy="315507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defTabSz="2438338">
              <a:lnSpc>
                <a:spcPct val="90000"/>
              </a:lnSpc>
              <a:buSzTx/>
              <a:buNone/>
              <a:defRPr sz="6000" spc="91">
                <a:solidFill>
                  <a:schemeClr val="tx1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/>
              <a:t>Space for talking to our audience with medium </a:t>
            </a:r>
            <a:br>
              <a:rPr lang="en-US" dirty="0"/>
            </a:br>
            <a:r>
              <a:rPr lang="en-US" dirty="0"/>
              <a:t>or longer statement</a:t>
            </a:r>
            <a:endParaRPr dirty="0"/>
          </a:p>
        </p:txBody>
      </p:sp>
      <p:sp>
        <p:nvSpPr>
          <p:cNvPr id="5" name="Table Placeholder 10"/>
          <p:cNvSpPr>
            <a:spLocks noGrp="1"/>
          </p:cNvSpPr>
          <p:nvPr>
            <p:ph type="tbl" sz="quarter" idx="10"/>
          </p:nvPr>
        </p:nvSpPr>
        <p:spPr>
          <a:xfrm>
            <a:off x="635000" y="5612523"/>
            <a:ext cx="23113999" cy="5297215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286666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- 03 -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27918" y="628649"/>
            <a:ext cx="10411558" cy="315507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defTabSz="2438338">
              <a:lnSpc>
                <a:spcPct val="90000"/>
              </a:lnSpc>
              <a:buSzTx/>
              <a:buNone/>
              <a:defRPr sz="6000" spc="91">
                <a:solidFill>
                  <a:schemeClr val="bg1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/>
              <a:t>Space for talking to our audience with medium </a:t>
            </a:r>
            <a:br>
              <a:rPr lang="en-US" dirty="0"/>
            </a:br>
            <a:r>
              <a:rPr lang="en-US" dirty="0"/>
              <a:t>or longer statement</a:t>
            </a:r>
            <a:endParaRPr dirty="0"/>
          </a:p>
        </p:txBody>
      </p:sp>
      <p:sp>
        <p:nvSpPr>
          <p:cNvPr id="5" name="Table Placeholder 10"/>
          <p:cNvSpPr>
            <a:spLocks noGrp="1"/>
          </p:cNvSpPr>
          <p:nvPr>
            <p:ph type="tbl" sz="quarter" idx="10"/>
          </p:nvPr>
        </p:nvSpPr>
        <p:spPr>
          <a:xfrm>
            <a:off x="635000" y="5612523"/>
            <a:ext cx="23113999" cy="529721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pic>
        <p:nvPicPr>
          <p:cNvPr id="7" name="Image" descr="Imag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109135276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tscreen -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35000" y="6681896"/>
            <a:ext cx="10404872" cy="536068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20000"/>
              </a:lnSpc>
              <a:buSzTx/>
              <a:buNone/>
              <a:defRPr sz="28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, </a:t>
            </a:r>
            <a:r>
              <a:rPr lang="en-US" dirty="0" err="1"/>
              <a:t>luctus</a:t>
            </a:r>
            <a:r>
              <a:rPr lang="en-US" dirty="0"/>
              <a:t> non </a:t>
            </a:r>
            <a:r>
              <a:rPr lang="en-US" dirty="0" err="1"/>
              <a:t>orci</a:t>
            </a:r>
            <a:r>
              <a:rPr lang="en-US" dirty="0"/>
              <a:t> non,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. </a:t>
            </a:r>
            <a:r>
              <a:rPr lang="en-US" dirty="0" err="1"/>
              <a:t>Pellennon</a:t>
            </a:r>
            <a:r>
              <a:rPr lang="en-US" dirty="0"/>
              <a:t> </a:t>
            </a:r>
            <a:r>
              <a:rPr lang="en-US" dirty="0" err="1"/>
              <a:t>turpis</a:t>
            </a:r>
            <a:r>
              <a:rPr lang="en-US" dirty="0"/>
              <a:t>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elementum</a:t>
            </a:r>
            <a:r>
              <a:rPr lang="en-US" dirty="0"/>
              <a:t> in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vestibulum</a:t>
            </a:r>
            <a:r>
              <a:rPr lang="en-US" dirty="0"/>
              <a:t>.</a:t>
            </a:r>
            <a:endParaRPr dirty="0"/>
          </a:p>
        </p:txBody>
      </p:sp>
      <p:pic>
        <p:nvPicPr>
          <p:cNvPr id="139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27917" y="628650"/>
            <a:ext cx="10407945" cy="5393778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9200" spc="91">
                <a:solidFill>
                  <a:schemeClr val="tx1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/>
              <a:t>Space for talking to our audience with medium or longer statement</a:t>
            </a:r>
            <a:endParaRPr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12192000" y="628650"/>
            <a:ext cx="11557000" cy="1245870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59524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tscreen - photo -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35000" y="6681896"/>
            <a:ext cx="10404872" cy="536068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20000"/>
              </a:lnSpc>
              <a:buSzTx/>
              <a:buNone/>
              <a:defRPr sz="2800" spc="0">
                <a:solidFill>
                  <a:schemeClr val="bg1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, </a:t>
            </a:r>
            <a:r>
              <a:rPr lang="en-US" dirty="0" err="1"/>
              <a:t>luctus</a:t>
            </a:r>
            <a:r>
              <a:rPr lang="en-US" dirty="0"/>
              <a:t> non </a:t>
            </a:r>
            <a:r>
              <a:rPr lang="en-US" dirty="0" err="1"/>
              <a:t>orci</a:t>
            </a:r>
            <a:r>
              <a:rPr lang="en-US" dirty="0"/>
              <a:t> non,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. </a:t>
            </a:r>
            <a:r>
              <a:rPr lang="en-US" dirty="0" err="1"/>
              <a:t>Pellennon</a:t>
            </a:r>
            <a:r>
              <a:rPr lang="en-US" dirty="0"/>
              <a:t> </a:t>
            </a:r>
            <a:r>
              <a:rPr lang="en-US" dirty="0" err="1"/>
              <a:t>turpis</a:t>
            </a:r>
            <a:r>
              <a:rPr lang="en-US" dirty="0"/>
              <a:t>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elementum</a:t>
            </a:r>
            <a:r>
              <a:rPr lang="en-US" dirty="0"/>
              <a:t> in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vestibulum</a:t>
            </a:r>
            <a:r>
              <a:rPr lang="en-US" dirty="0"/>
              <a:t>.</a:t>
            </a:r>
            <a:endParaRPr dirty="0"/>
          </a:p>
        </p:txBody>
      </p:sp>
      <p:sp>
        <p:nvSpPr>
          <p:cNvPr id="6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27917" y="628650"/>
            <a:ext cx="10407945" cy="5393778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9200" spc="91">
                <a:solidFill>
                  <a:schemeClr val="bg1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/>
              <a:t>Space for talking to our audience with medium or longer statement</a:t>
            </a:r>
            <a:endParaRPr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12192000" y="628650"/>
            <a:ext cx="11557000" cy="12458700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/>
          <a:lstStyle/>
          <a:p>
            <a:endParaRPr lang="en-US"/>
          </a:p>
        </p:txBody>
      </p:sp>
      <p:pic>
        <p:nvPicPr>
          <p:cNvPr id="7" name="Image" descr="Imag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36839236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bout us - photo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27918" y="628649"/>
            <a:ext cx="10411558" cy="315507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defTabSz="2438338">
              <a:lnSpc>
                <a:spcPct val="90000"/>
              </a:lnSpc>
              <a:buSzTx/>
              <a:buNone/>
              <a:defRPr sz="6000" spc="91">
                <a:solidFill>
                  <a:schemeClr val="tx1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/>
              <a:t>Space for talking to our audience with medium </a:t>
            </a:r>
            <a:br>
              <a:rPr lang="en-US" dirty="0"/>
            </a:br>
            <a:r>
              <a:rPr lang="en-US" dirty="0"/>
              <a:t>or longer statement</a:t>
            </a:r>
            <a:endParaRPr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12192000" y="628650"/>
            <a:ext cx="11557000" cy="1245870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US"/>
          </a:p>
        </p:txBody>
      </p:sp>
      <p:sp>
        <p:nvSpPr>
          <p:cNvPr id="8" name="Table Placeholder 10"/>
          <p:cNvSpPr>
            <a:spLocks noGrp="1"/>
          </p:cNvSpPr>
          <p:nvPr>
            <p:ph type="tbl" sz="quarter" idx="10"/>
          </p:nvPr>
        </p:nvSpPr>
        <p:spPr>
          <a:xfrm>
            <a:off x="635000" y="4553744"/>
            <a:ext cx="10404475" cy="7488831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631841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bout us - photo -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27918" y="628649"/>
            <a:ext cx="10411558" cy="315507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defTabSz="2438338">
              <a:lnSpc>
                <a:spcPct val="90000"/>
              </a:lnSpc>
              <a:buSzTx/>
              <a:buNone/>
              <a:defRPr sz="6000" spc="91">
                <a:solidFill>
                  <a:schemeClr val="bg1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/>
              <a:t>Space for talking to our audience with medium </a:t>
            </a:r>
            <a:br>
              <a:rPr lang="en-US" dirty="0"/>
            </a:br>
            <a:r>
              <a:rPr lang="en-US" dirty="0"/>
              <a:t>or longer statement</a:t>
            </a:r>
            <a:endParaRPr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12192000" y="628650"/>
            <a:ext cx="11557000" cy="12458700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/>
          <a:lstStyle/>
          <a:p>
            <a:endParaRPr lang="en-US"/>
          </a:p>
        </p:txBody>
      </p:sp>
      <p:sp>
        <p:nvSpPr>
          <p:cNvPr id="8" name="Table Placeholder 10"/>
          <p:cNvSpPr>
            <a:spLocks noGrp="1"/>
          </p:cNvSpPr>
          <p:nvPr>
            <p:ph type="tbl" sz="quarter" idx="10"/>
          </p:nvPr>
        </p:nvSpPr>
        <p:spPr>
          <a:xfrm>
            <a:off x="635000" y="4553744"/>
            <a:ext cx="10404475" cy="7488831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pic>
        <p:nvPicPr>
          <p:cNvPr id="9" name="Image" descr="Imag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79540142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itle - orange - alt"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700" y="0"/>
            <a:ext cx="24371300" cy="13716000"/>
          </a:xfrm>
          <a:prstGeom prst="rect">
            <a:avLst/>
          </a:prstGeom>
        </p:spPr>
      </p:pic>
      <p:sp>
        <p:nvSpPr>
          <p:cNvPr id="24" name="Presenters Name…"/>
          <p:cNvSpPr txBox="1">
            <a:spLocks noGrp="1"/>
          </p:cNvSpPr>
          <p:nvPr>
            <p:ph type="body" sz="quarter" idx="21"/>
          </p:nvPr>
        </p:nvSpPr>
        <p:spPr>
          <a:xfrm>
            <a:off x="627918" y="3932261"/>
            <a:ext cx="12111904" cy="1465702"/>
          </a:xfrm>
          <a:prstGeom prst="rect">
            <a:avLst/>
          </a:prstGeom>
        </p:spPr>
        <p:txBody>
          <a:bodyPr lIns="0" tIns="0" rIns="0" bIns="0" anchor="t"/>
          <a:lstStyle>
            <a:lvl1pPr>
              <a:lnSpc>
                <a:spcPct val="120000"/>
              </a:lnSpc>
              <a:defRPr baseline="0">
                <a:latin typeface="TT Wellingtons Medium" charset="0"/>
              </a:defRPr>
            </a:lvl1pPr>
          </a:lstStyle>
          <a:p>
            <a:pPr marL="0" lvl="0" indent="0">
              <a:lnSpc>
                <a:spcPct val="100000"/>
              </a:lnSpc>
              <a:buSzTx/>
              <a:buNone/>
              <a:defRPr sz="2800" spc="0">
                <a:solidFill>
                  <a:srgbClr val="FFFFFF"/>
                </a:solidFill>
                <a:latin typeface="+mn-lt"/>
                <a:ea typeface="+mn-ea"/>
                <a:cs typeface="+mn-cs"/>
                <a:sym typeface="TT Wellingtons Medium"/>
              </a:defRPr>
            </a:pPr>
            <a:r>
              <a:rPr lang="en-US"/>
              <a:t>Click to edit Master text styles</a:t>
            </a:r>
          </a:p>
        </p:txBody>
      </p:sp>
      <p:sp>
        <p:nvSpPr>
          <p:cNvPr id="25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27918" y="628650"/>
            <a:ext cx="12111904" cy="2749550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9200" spc="91">
                <a:solidFill>
                  <a:srgbClr val="FFFFFF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r>
              <a:rPr dirty="0"/>
              <a:t>Space for the title of the presentation</a:t>
            </a:r>
          </a:p>
        </p:txBody>
      </p:sp>
      <p:pic>
        <p:nvPicPr>
          <p:cNvPr id="26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774029025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ripple - photo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1"/>
          </p:nvPr>
        </p:nvSpPr>
        <p:spPr>
          <a:xfrm>
            <a:off x="635000" y="8586192"/>
            <a:ext cx="7380000" cy="3456384"/>
          </a:xfrm>
          <a:prstGeom prst="rect">
            <a:avLst/>
          </a:prstGeom>
        </p:spPr>
        <p:txBody>
          <a:bodyPr lIns="0" tIns="0" rIns="0" bIns="0" anchor="t"/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smtClean="0">
                <a:solidFill>
                  <a:schemeClr val="tx1"/>
                </a:solidFill>
                <a:effectLst/>
              </a:defRPr>
            </a:lvl1pPr>
          </a:lstStyle>
          <a:p>
            <a:endParaRPr lang="en-US" dirty="0">
              <a:effectLst/>
            </a:endParaRPr>
          </a:p>
        </p:txBody>
      </p:sp>
      <p:pic>
        <p:nvPicPr>
          <p:cNvPr id="139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635000" y="628650"/>
            <a:ext cx="7380536" cy="738147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US" dirty="0"/>
          </a:p>
        </p:txBody>
      </p:sp>
      <p:sp>
        <p:nvSpPr>
          <p:cNvPr id="7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4"/>
          </p:nvPr>
        </p:nvSpPr>
        <p:spPr>
          <a:xfrm>
            <a:off x="16356497" y="8586192"/>
            <a:ext cx="7380000" cy="3456384"/>
          </a:xfrm>
          <a:prstGeom prst="rect">
            <a:avLst/>
          </a:prstGeom>
        </p:spPr>
        <p:txBody>
          <a:bodyPr lIns="0" tIns="0" rIns="0" bIns="0" anchor="t"/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smtClean="0">
                <a:solidFill>
                  <a:schemeClr val="tx1"/>
                </a:solidFill>
                <a:effectLst/>
              </a:defRPr>
            </a:lvl1pPr>
          </a:lstStyle>
          <a:p>
            <a:endParaRPr lang="en-US" dirty="0">
              <a:effectLst/>
            </a:endParaRP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16356497" y="628650"/>
            <a:ext cx="7380536" cy="738147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US" dirty="0"/>
          </a:p>
        </p:txBody>
      </p:sp>
      <p:sp>
        <p:nvSpPr>
          <p:cNvPr id="9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6"/>
          </p:nvPr>
        </p:nvSpPr>
        <p:spPr>
          <a:xfrm>
            <a:off x="8501732" y="8586192"/>
            <a:ext cx="7380000" cy="3456384"/>
          </a:xfrm>
          <a:prstGeom prst="rect">
            <a:avLst/>
          </a:prstGeom>
        </p:spPr>
        <p:txBody>
          <a:bodyPr lIns="0" tIns="0" rIns="0" bIns="0" anchor="t"/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smtClean="0">
                <a:solidFill>
                  <a:schemeClr val="tx1"/>
                </a:solidFill>
                <a:effectLst/>
              </a:defRPr>
            </a:lvl1pPr>
          </a:lstStyle>
          <a:p>
            <a:endParaRPr lang="en-US" dirty="0">
              <a:effectLst/>
            </a:endParaRP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8501732" y="628650"/>
            <a:ext cx="7380536" cy="738147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002670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ripple - photos -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1"/>
          </p:nvPr>
        </p:nvSpPr>
        <p:spPr>
          <a:xfrm>
            <a:off x="635000" y="8586192"/>
            <a:ext cx="7380000" cy="3456384"/>
          </a:xfrm>
          <a:prstGeom prst="rect">
            <a:avLst/>
          </a:prstGeom>
        </p:spPr>
        <p:txBody>
          <a:bodyPr lIns="0" tIns="0" rIns="0" bIns="0" anchor="t"/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smtClean="0">
                <a:solidFill>
                  <a:schemeClr val="bg1"/>
                </a:solidFill>
                <a:effectLst/>
              </a:defRPr>
            </a:lvl1pPr>
          </a:lstStyle>
          <a:p>
            <a:endParaRPr lang="en-US" dirty="0">
              <a:effectLst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635000" y="628650"/>
            <a:ext cx="7380536" cy="7381478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/>
          <a:lstStyle/>
          <a:p>
            <a:endParaRPr lang="en-US" dirty="0"/>
          </a:p>
        </p:txBody>
      </p:sp>
      <p:sp>
        <p:nvSpPr>
          <p:cNvPr id="7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4"/>
          </p:nvPr>
        </p:nvSpPr>
        <p:spPr>
          <a:xfrm>
            <a:off x="16356497" y="8586192"/>
            <a:ext cx="7380000" cy="3456384"/>
          </a:xfrm>
          <a:prstGeom prst="rect">
            <a:avLst/>
          </a:prstGeom>
        </p:spPr>
        <p:txBody>
          <a:bodyPr lIns="0" tIns="0" rIns="0" bIns="0" anchor="t"/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smtClean="0">
                <a:solidFill>
                  <a:schemeClr val="bg1"/>
                </a:solidFill>
                <a:effectLst/>
              </a:defRPr>
            </a:lvl1pPr>
          </a:lstStyle>
          <a:p>
            <a:endParaRPr lang="en-US" dirty="0">
              <a:effectLst/>
            </a:endParaRP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16356497" y="628650"/>
            <a:ext cx="7380536" cy="7381478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/>
          <a:lstStyle/>
          <a:p>
            <a:endParaRPr lang="en-US" dirty="0"/>
          </a:p>
        </p:txBody>
      </p:sp>
      <p:sp>
        <p:nvSpPr>
          <p:cNvPr id="9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6"/>
          </p:nvPr>
        </p:nvSpPr>
        <p:spPr>
          <a:xfrm>
            <a:off x="8501732" y="8586192"/>
            <a:ext cx="7380000" cy="3456384"/>
          </a:xfrm>
          <a:prstGeom prst="rect">
            <a:avLst/>
          </a:prstGeom>
        </p:spPr>
        <p:txBody>
          <a:bodyPr lIns="0" tIns="0" rIns="0" bIns="0" anchor="t"/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smtClean="0">
                <a:solidFill>
                  <a:schemeClr val="bg1"/>
                </a:solidFill>
                <a:effectLst/>
              </a:defRPr>
            </a:lvl1pPr>
          </a:lstStyle>
          <a:p>
            <a:endParaRPr lang="en-US" dirty="0">
              <a:effectLst/>
            </a:endParaRP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8501732" y="628650"/>
            <a:ext cx="7380536" cy="7381478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/>
          <a:lstStyle/>
          <a:p>
            <a:endParaRPr lang="en-US" dirty="0"/>
          </a:p>
        </p:txBody>
      </p:sp>
      <p:pic>
        <p:nvPicPr>
          <p:cNvPr id="11" name="Image" descr="Imag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912224608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- 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35000" y="1272833"/>
            <a:ext cx="9682731" cy="810544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defTabSz="2438338">
              <a:lnSpc>
                <a:spcPct val="90000"/>
              </a:lnSpc>
              <a:buSzTx/>
              <a:buNone/>
              <a:defRPr sz="6000" spc="91">
                <a:solidFill>
                  <a:schemeClr val="tx1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/>
              <a:t>Space for talking to our audience with medium or longer statement</a:t>
            </a:r>
            <a:endParaRPr dirty="0"/>
          </a:p>
        </p:txBody>
      </p:sp>
      <p:sp>
        <p:nvSpPr>
          <p:cNvPr id="5" name="Table Placeholder 10"/>
          <p:cNvSpPr>
            <a:spLocks noGrp="1"/>
          </p:cNvSpPr>
          <p:nvPr>
            <p:ph type="tbl" sz="quarter" idx="10"/>
          </p:nvPr>
        </p:nvSpPr>
        <p:spPr>
          <a:xfrm>
            <a:off x="12171312" y="628650"/>
            <a:ext cx="11556999" cy="12458700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35000" y="521296"/>
            <a:ext cx="9684000" cy="504056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smtClean="0">
                <a:effectLst/>
              </a:defRPr>
            </a:lvl1pPr>
          </a:lstStyle>
          <a:p>
            <a:r>
              <a:rPr lang="en-US" dirty="0">
                <a:effectLst/>
              </a:rPr>
              <a:t>Table 000</a:t>
            </a:r>
          </a:p>
        </p:txBody>
      </p:sp>
    </p:spTree>
    <p:extLst>
      <p:ext uri="{BB962C8B-B14F-4D97-AF65-F5344CB8AC3E}">
        <p14:creationId xmlns:p14="http://schemas.microsoft.com/office/powerpoint/2010/main" val="457048283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- 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35001" y="1272833"/>
            <a:ext cx="5580336" cy="810544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defTabSz="2438338">
              <a:lnSpc>
                <a:spcPct val="90000"/>
              </a:lnSpc>
              <a:buSzTx/>
              <a:buNone/>
              <a:defRPr sz="6000" spc="91">
                <a:solidFill>
                  <a:schemeClr val="tx1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/>
              <a:t>Space for talking to our audience</a:t>
            </a:r>
            <a:endParaRPr dirty="0"/>
          </a:p>
        </p:txBody>
      </p:sp>
      <p:sp>
        <p:nvSpPr>
          <p:cNvPr id="5" name="Table Placeholder 10"/>
          <p:cNvSpPr>
            <a:spLocks noGrp="1"/>
          </p:cNvSpPr>
          <p:nvPr>
            <p:ph type="tbl" sz="quarter" idx="10"/>
          </p:nvPr>
        </p:nvSpPr>
        <p:spPr>
          <a:xfrm>
            <a:off x="8807624" y="628650"/>
            <a:ext cx="14920687" cy="12458700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35000" y="521296"/>
            <a:ext cx="5581067" cy="504056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smtClean="0">
                <a:effectLst/>
              </a:defRPr>
            </a:lvl1pPr>
          </a:lstStyle>
          <a:p>
            <a:r>
              <a:rPr lang="en-US" dirty="0">
                <a:effectLst/>
              </a:rPr>
              <a:t>Table 000</a:t>
            </a:r>
          </a:p>
        </p:txBody>
      </p:sp>
    </p:spTree>
    <p:extLst>
      <p:ext uri="{BB962C8B-B14F-4D97-AF65-F5344CB8AC3E}">
        <p14:creationId xmlns:p14="http://schemas.microsoft.com/office/powerpoint/2010/main" val="473416827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- 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able Placeholder 10"/>
          <p:cNvSpPr>
            <a:spLocks noGrp="1"/>
          </p:cNvSpPr>
          <p:nvPr>
            <p:ph type="tbl" sz="quarter" idx="10"/>
          </p:nvPr>
        </p:nvSpPr>
        <p:spPr>
          <a:xfrm>
            <a:off x="6143328" y="628650"/>
            <a:ext cx="17584983" cy="12458700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35001" y="521296"/>
            <a:ext cx="3132064" cy="3600400"/>
          </a:xfrm>
          <a:prstGeom prst="rect">
            <a:avLst/>
          </a:prstGeom>
        </p:spPr>
        <p:txBody>
          <a:bodyPr lIns="0" tIns="0" rIns="0" bIns="0" anchor="t"/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smtClean="0">
                <a:effectLst/>
              </a:defRPr>
            </a:lvl1pPr>
          </a:lstStyle>
          <a:p>
            <a:r>
              <a:rPr lang="en-US" dirty="0"/>
              <a:t>Space for </a:t>
            </a:r>
            <a:br>
              <a:rPr lang="en-US" dirty="0"/>
            </a:br>
            <a:r>
              <a:rPr lang="en-US" dirty="0"/>
              <a:t>talking to our audience</a:t>
            </a:r>
          </a:p>
        </p:txBody>
      </p:sp>
    </p:spTree>
    <p:extLst>
      <p:ext uri="{BB962C8B-B14F-4D97-AF65-F5344CB8AC3E}">
        <p14:creationId xmlns:p14="http://schemas.microsoft.com/office/powerpoint/2010/main" val="629934229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- 0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35001" y="1272833"/>
            <a:ext cx="5580336" cy="810544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defTabSz="2438338">
              <a:lnSpc>
                <a:spcPct val="90000"/>
              </a:lnSpc>
              <a:buSzTx/>
              <a:buNone/>
              <a:defRPr sz="6000" spc="91">
                <a:solidFill>
                  <a:schemeClr val="tx1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/>
              <a:t>Space for talking to our audience</a:t>
            </a:r>
            <a:endParaRPr dirty="0"/>
          </a:p>
        </p:txBody>
      </p:sp>
      <p:sp>
        <p:nvSpPr>
          <p:cNvPr id="7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35000" y="521296"/>
            <a:ext cx="5581067" cy="504056"/>
          </a:xfrm>
          <a:prstGeom prst="rect">
            <a:avLst/>
          </a:prstGeom>
        </p:spPr>
        <p:txBody>
          <a:bodyPr lIns="0" tIns="0" rIns="0" bIns="0" anchor="t"/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baseline="0" smtClean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>
                <a:effectLst/>
              </a:rPr>
              <a:t>Table 000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23"/>
          </p:nvPr>
        </p:nvSpPr>
        <p:spPr>
          <a:xfrm>
            <a:off x="9167664" y="628650"/>
            <a:ext cx="14581336" cy="124587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855046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of contents"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Title Text"/>
          <p:cNvSpPr txBox="1">
            <a:spLocks noGrp="1"/>
          </p:cNvSpPr>
          <p:nvPr>
            <p:ph type="title" hasCustomPrompt="1"/>
          </p:nvPr>
        </p:nvSpPr>
        <p:spPr>
          <a:xfrm>
            <a:off x="627918" y="708660"/>
            <a:ext cx="9506118" cy="3899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en-US" dirty="0"/>
              <a:t>Contents</a:t>
            </a:r>
          </a:p>
        </p:txBody>
      </p:sp>
      <p:sp>
        <p:nvSpPr>
          <p:cNvPr id="6" name="Problem"/>
          <p:cNvSpPr txBox="1">
            <a:spLocks noGrp="1"/>
          </p:cNvSpPr>
          <p:nvPr>
            <p:ph type="body" sz="quarter" idx="21"/>
          </p:nvPr>
        </p:nvSpPr>
        <p:spPr>
          <a:xfrm>
            <a:off x="12192000" y="3738547"/>
            <a:ext cx="11557000" cy="1187783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6000" spc="59">
                <a:solidFill>
                  <a:srgbClr val="FFFFFF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endParaRPr dirty="0"/>
          </a:p>
        </p:txBody>
      </p:sp>
      <p:sp>
        <p:nvSpPr>
          <p:cNvPr id="8" name="01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192000" y="3102871"/>
            <a:ext cx="5364480" cy="63474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buSzTx/>
              <a:buNone/>
              <a:defRPr sz="2800" spc="0">
                <a:solidFill>
                  <a:srgbClr val="FFFFFF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lv-LV" dirty="0"/>
              <a:t>00</a:t>
            </a:r>
            <a:endParaRPr dirty="0"/>
          </a:p>
        </p:txBody>
      </p:sp>
      <p:sp>
        <p:nvSpPr>
          <p:cNvPr id="9" name="Problem"/>
          <p:cNvSpPr txBox="1">
            <a:spLocks noGrp="1"/>
          </p:cNvSpPr>
          <p:nvPr>
            <p:ph type="body" sz="quarter" idx="23"/>
          </p:nvPr>
        </p:nvSpPr>
        <p:spPr>
          <a:xfrm>
            <a:off x="12192000" y="5567347"/>
            <a:ext cx="11557000" cy="1187783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6000" spc="59">
                <a:solidFill>
                  <a:srgbClr val="FFFFFF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endParaRPr dirty="0"/>
          </a:p>
        </p:txBody>
      </p:sp>
      <p:sp>
        <p:nvSpPr>
          <p:cNvPr id="10" name="01"/>
          <p:cNvSpPr txBox="1">
            <a:spLocks noGrp="1"/>
          </p:cNvSpPr>
          <p:nvPr>
            <p:ph type="body" sz="quarter" idx="24" hasCustomPrompt="1"/>
          </p:nvPr>
        </p:nvSpPr>
        <p:spPr>
          <a:xfrm>
            <a:off x="12192000" y="4931671"/>
            <a:ext cx="5364480" cy="63474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buSzTx/>
              <a:buNone/>
              <a:defRPr sz="2800" spc="0">
                <a:solidFill>
                  <a:srgbClr val="FFFFFF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lv-LV" dirty="0"/>
              <a:t>00</a:t>
            </a:r>
            <a:endParaRPr dirty="0"/>
          </a:p>
        </p:txBody>
      </p:sp>
      <p:sp>
        <p:nvSpPr>
          <p:cNvPr id="12" name="Problem"/>
          <p:cNvSpPr txBox="1">
            <a:spLocks noGrp="1"/>
          </p:cNvSpPr>
          <p:nvPr>
            <p:ph type="body" sz="quarter" idx="25"/>
          </p:nvPr>
        </p:nvSpPr>
        <p:spPr>
          <a:xfrm>
            <a:off x="12192000" y="7396147"/>
            <a:ext cx="11557000" cy="1187783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6000" spc="59">
                <a:solidFill>
                  <a:srgbClr val="FFFFFF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endParaRPr dirty="0"/>
          </a:p>
        </p:txBody>
      </p:sp>
      <p:sp>
        <p:nvSpPr>
          <p:cNvPr id="13" name="01"/>
          <p:cNvSpPr txBox="1">
            <a:spLocks noGrp="1"/>
          </p:cNvSpPr>
          <p:nvPr>
            <p:ph type="body" sz="quarter" idx="26" hasCustomPrompt="1"/>
          </p:nvPr>
        </p:nvSpPr>
        <p:spPr>
          <a:xfrm>
            <a:off x="12192000" y="6760471"/>
            <a:ext cx="5364480" cy="63474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buSzTx/>
              <a:buNone/>
              <a:defRPr sz="2800" spc="0">
                <a:solidFill>
                  <a:srgbClr val="FFFFFF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lv-LV" dirty="0"/>
              <a:t>00</a:t>
            </a:r>
            <a:endParaRPr dirty="0"/>
          </a:p>
        </p:txBody>
      </p:sp>
      <p:sp>
        <p:nvSpPr>
          <p:cNvPr id="14" name="Problem"/>
          <p:cNvSpPr txBox="1">
            <a:spLocks noGrp="1"/>
          </p:cNvSpPr>
          <p:nvPr>
            <p:ph type="body" sz="quarter" idx="27"/>
          </p:nvPr>
        </p:nvSpPr>
        <p:spPr>
          <a:xfrm>
            <a:off x="12192000" y="9224947"/>
            <a:ext cx="11557000" cy="1187783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6000" spc="59">
                <a:solidFill>
                  <a:srgbClr val="FFFFFF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endParaRPr dirty="0"/>
          </a:p>
        </p:txBody>
      </p:sp>
      <p:sp>
        <p:nvSpPr>
          <p:cNvPr id="16" name="01"/>
          <p:cNvSpPr txBox="1">
            <a:spLocks noGrp="1"/>
          </p:cNvSpPr>
          <p:nvPr>
            <p:ph type="body" sz="quarter" idx="28" hasCustomPrompt="1"/>
          </p:nvPr>
        </p:nvSpPr>
        <p:spPr>
          <a:xfrm>
            <a:off x="12192000" y="8589271"/>
            <a:ext cx="5364480" cy="63474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buSzTx/>
              <a:buNone/>
              <a:defRPr sz="2800" spc="0">
                <a:solidFill>
                  <a:srgbClr val="FFFFFF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lv-LV" dirty="0"/>
              <a:t>00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17636023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of contents -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Title Text"/>
          <p:cNvSpPr txBox="1">
            <a:spLocks noGrp="1"/>
          </p:cNvSpPr>
          <p:nvPr>
            <p:ph type="title" hasCustomPrompt="1"/>
          </p:nvPr>
        </p:nvSpPr>
        <p:spPr>
          <a:xfrm>
            <a:off x="627918" y="708660"/>
            <a:ext cx="9506118" cy="3899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en-US" dirty="0"/>
              <a:t>Contents</a:t>
            </a:r>
          </a:p>
        </p:txBody>
      </p:sp>
      <p:sp>
        <p:nvSpPr>
          <p:cNvPr id="6" name="Problem"/>
          <p:cNvSpPr txBox="1">
            <a:spLocks noGrp="1"/>
          </p:cNvSpPr>
          <p:nvPr>
            <p:ph type="body" sz="quarter" idx="21"/>
          </p:nvPr>
        </p:nvSpPr>
        <p:spPr>
          <a:xfrm>
            <a:off x="12192000" y="3738547"/>
            <a:ext cx="11557000" cy="1187783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6000" spc="59">
                <a:solidFill>
                  <a:srgbClr val="FFFFFF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endParaRPr dirty="0"/>
          </a:p>
        </p:txBody>
      </p:sp>
      <p:sp>
        <p:nvSpPr>
          <p:cNvPr id="8" name="01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192000" y="3102871"/>
            <a:ext cx="5364480" cy="63474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buSzTx/>
              <a:buNone/>
              <a:defRPr sz="2800" spc="0">
                <a:solidFill>
                  <a:srgbClr val="FFFFFF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lv-LV" dirty="0"/>
              <a:t>00</a:t>
            </a:r>
            <a:endParaRPr dirty="0"/>
          </a:p>
        </p:txBody>
      </p:sp>
      <p:sp>
        <p:nvSpPr>
          <p:cNvPr id="9" name="Problem"/>
          <p:cNvSpPr txBox="1">
            <a:spLocks noGrp="1"/>
          </p:cNvSpPr>
          <p:nvPr>
            <p:ph type="body" sz="quarter" idx="23"/>
          </p:nvPr>
        </p:nvSpPr>
        <p:spPr>
          <a:xfrm>
            <a:off x="12192000" y="5567347"/>
            <a:ext cx="11557000" cy="1187783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6000" spc="59">
                <a:solidFill>
                  <a:srgbClr val="FFFFFF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endParaRPr dirty="0"/>
          </a:p>
        </p:txBody>
      </p:sp>
      <p:sp>
        <p:nvSpPr>
          <p:cNvPr id="10" name="01"/>
          <p:cNvSpPr txBox="1">
            <a:spLocks noGrp="1"/>
          </p:cNvSpPr>
          <p:nvPr>
            <p:ph type="body" sz="quarter" idx="24" hasCustomPrompt="1"/>
          </p:nvPr>
        </p:nvSpPr>
        <p:spPr>
          <a:xfrm>
            <a:off x="12192000" y="4931671"/>
            <a:ext cx="5364480" cy="63474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buSzTx/>
              <a:buNone/>
              <a:defRPr sz="2800" spc="0">
                <a:solidFill>
                  <a:srgbClr val="FFFFFF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lv-LV" dirty="0"/>
              <a:t>00</a:t>
            </a:r>
            <a:endParaRPr dirty="0"/>
          </a:p>
        </p:txBody>
      </p:sp>
      <p:sp>
        <p:nvSpPr>
          <p:cNvPr id="12" name="Problem"/>
          <p:cNvSpPr txBox="1">
            <a:spLocks noGrp="1"/>
          </p:cNvSpPr>
          <p:nvPr>
            <p:ph type="body" sz="quarter" idx="25"/>
          </p:nvPr>
        </p:nvSpPr>
        <p:spPr>
          <a:xfrm>
            <a:off x="12192000" y="7396147"/>
            <a:ext cx="11557000" cy="1187783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6000" spc="59">
                <a:solidFill>
                  <a:srgbClr val="FFFFFF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endParaRPr dirty="0"/>
          </a:p>
        </p:txBody>
      </p:sp>
      <p:sp>
        <p:nvSpPr>
          <p:cNvPr id="13" name="01"/>
          <p:cNvSpPr txBox="1">
            <a:spLocks noGrp="1"/>
          </p:cNvSpPr>
          <p:nvPr>
            <p:ph type="body" sz="quarter" idx="26" hasCustomPrompt="1"/>
          </p:nvPr>
        </p:nvSpPr>
        <p:spPr>
          <a:xfrm>
            <a:off x="12192000" y="6760471"/>
            <a:ext cx="5364480" cy="63474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buSzTx/>
              <a:buNone/>
              <a:defRPr sz="2800" spc="0">
                <a:solidFill>
                  <a:srgbClr val="FFFFFF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lv-LV" dirty="0"/>
              <a:t>00</a:t>
            </a:r>
            <a:endParaRPr dirty="0"/>
          </a:p>
        </p:txBody>
      </p:sp>
      <p:sp>
        <p:nvSpPr>
          <p:cNvPr id="14" name="Problem"/>
          <p:cNvSpPr txBox="1">
            <a:spLocks noGrp="1"/>
          </p:cNvSpPr>
          <p:nvPr>
            <p:ph type="body" sz="quarter" idx="27"/>
          </p:nvPr>
        </p:nvSpPr>
        <p:spPr>
          <a:xfrm>
            <a:off x="12192000" y="9224947"/>
            <a:ext cx="11557000" cy="1187783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6000" spc="59">
                <a:solidFill>
                  <a:srgbClr val="FFFFFF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endParaRPr dirty="0"/>
          </a:p>
        </p:txBody>
      </p:sp>
      <p:sp>
        <p:nvSpPr>
          <p:cNvPr id="16" name="01"/>
          <p:cNvSpPr txBox="1">
            <a:spLocks noGrp="1"/>
          </p:cNvSpPr>
          <p:nvPr>
            <p:ph type="body" sz="quarter" idx="28" hasCustomPrompt="1"/>
          </p:nvPr>
        </p:nvSpPr>
        <p:spPr>
          <a:xfrm>
            <a:off x="12192000" y="8589271"/>
            <a:ext cx="5364480" cy="63474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buSzTx/>
              <a:buNone/>
              <a:defRPr sz="2800" spc="0">
                <a:solidFill>
                  <a:srgbClr val="FFFFFF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lv-LV" dirty="0"/>
              <a:t>00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7752742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Section title - 01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pace for talking to our audience with medium or longer statement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0" y="3925957"/>
            <a:ext cx="11557000" cy="9161393"/>
          </a:xfrm>
          <a:prstGeom prst="rect">
            <a:avLst/>
          </a:prstGeom>
        </p:spPr>
        <p:txBody>
          <a:bodyPr anchor="t"/>
          <a:lstStyle>
            <a:lvl1pPr marL="0" indent="0" defTabSz="2340805">
              <a:lnSpc>
                <a:spcPct val="90000"/>
              </a:lnSpc>
              <a:buSzTx/>
              <a:buNone/>
              <a:defRPr sz="8832" spc="88">
                <a:solidFill>
                  <a:srgbClr val="000000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r>
              <a:rPr dirty="0"/>
              <a:t>Space for talking </a:t>
            </a:r>
            <a:endParaRPr lang="lv-LV" dirty="0"/>
          </a:p>
          <a:p>
            <a:r>
              <a:rPr dirty="0"/>
              <a:t>to our audience with medium or longer statement</a:t>
            </a:r>
          </a:p>
        </p:txBody>
      </p:sp>
      <p:sp>
        <p:nvSpPr>
          <p:cNvPr id="111" name="01 Problem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191999" y="3064933"/>
            <a:ext cx="11557001" cy="861023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0" indent="0">
              <a:lnSpc>
                <a:spcPct val="100000"/>
              </a:lnSpc>
              <a:buSzTx/>
              <a:buNone/>
              <a:defRPr sz="28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lv-LV" dirty="0"/>
              <a:t>00 </a:t>
            </a:r>
            <a:r>
              <a:rPr dirty="0"/>
              <a:t>Problem</a:t>
            </a:r>
          </a:p>
        </p:txBody>
      </p:sp>
      <p:pic>
        <p:nvPicPr>
          <p:cNvPr id="6" name="Image" descr="Imag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335669302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Section title - 02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pace for talking to our audience with medium or longer statement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0" y="3925957"/>
            <a:ext cx="11557000" cy="9161393"/>
          </a:xfrm>
          <a:prstGeom prst="rect">
            <a:avLst/>
          </a:prstGeom>
        </p:spPr>
        <p:txBody>
          <a:bodyPr anchor="t"/>
          <a:lstStyle>
            <a:lvl1pPr marL="0" indent="0" defTabSz="2340805">
              <a:lnSpc>
                <a:spcPct val="90000"/>
              </a:lnSpc>
              <a:buSzTx/>
              <a:buNone/>
              <a:defRPr sz="8832" spc="88">
                <a:solidFill>
                  <a:srgbClr val="000000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r>
              <a:rPr dirty="0"/>
              <a:t>Space for talking </a:t>
            </a:r>
            <a:endParaRPr lang="lv-LV" dirty="0"/>
          </a:p>
          <a:p>
            <a:r>
              <a:rPr dirty="0"/>
              <a:t>to our audience with medium or longer statement</a:t>
            </a:r>
          </a:p>
        </p:txBody>
      </p:sp>
      <p:sp>
        <p:nvSpPr>
          <p:cNvPr id="111" name="01 Problem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191999" y="3064933"/>
            <a:ext cx="11557001" cy="861023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0" indent="0">
              <a:lnSpc>
                <a:spcPct val="100000"/>
              </a:lnSpc>
              <a:buSzTx/>
              <a:buNone/>
              <a:defRPr sz="28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lv-LV" dirty="0"/>
              <a:t>00 </a:t>
            </a:r>
            <a:r>
              <a:rPr dirty="0"/>
              <a:t>Problem</a:t>
            </a:r>
          </a:p>
        </p:txBody>
      </p:sp>
      <p:pic>
        <p:nvPicPr>
          <p:cNvPr id="6" name="Image" descr="Imag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451283903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-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Text"/>
          <p:cNvSpPr txBox="1">
            <a:spLocks noGrp="1"/>
          </p:cNvSpPr>
          <p:nvPr>
            <p:ph type="title" hasCustomPrompt="1"/>
          </p:nvPr>
        </p:nvSpPr>
        <p:spPr>
          <a:xfrm>
            <a:off x="627918" y="628649"/>
            <a:ext cx="9506118" cy="3899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t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Space for the title of the presentation</a:t>
            </a:r>
          </a:p>
        </p:txBody>
      </p:sp>
      <p:pic>
        <p:nvPicPr>
          <p:cNvPr id="9" name="Image" descr="Imag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95627" y="628649"/>
            <a:ext cx="12547600" cy="12547600"/>
          </a:xfrm>
          <a:prstGeom prst="rect">
            <a:avLst/>
          </a:prstGeom>
        </p:spPr>
      </p:pic>
      <p:sp>
        <p:nvSpPr>
          <p:cNvPr id="13" name="Presenters Name…"/>
          <p:cNvSpPr txBox="1">
            <a:spLocks noGrp="1"/>
          </p:cNvSpPr>
          <p:nvPr>
            <p:ph type="body" sz="quarter" idx="22"/>
          </p:nvPr>
        </p:nvSpPr>
        <p:spPr>
          <a:xfrm>
            <a:off x="635000" y="5225144"/>
            <a:ext cx="9499036" cy="3156856"/>
          </a:xfrm>
          <a:prstGeom prst="rect">
            <a:avLst/>
          </a:prstGeom>
        </p:spPr>
        <p:txBody>
          <a:bodyPr lIns="0" tIns="0" rIns="0" bIns="0" anchor="t"/>
          <a:lstStyle>
            <a:lvl1pPr>
              <a:lnSpc>
                <a:spcPct val="120000"/>
              </a:lnSpc>
              <a:defRPr baseline="0">
                <a:solidFill>
                  <a:schemeClr val="tx1"/>
                </a:solidFill>
                <a:latin typeface="TT Wellingtons Medium" charset="0"/>
              </a:defRPr>
            </a:lvl1pPr>
          </a:lstStyle>
          <a:p>
            <a:pPr marL="0" lvl="0" indent="0">
              <a:lnSpc>
                <a:spcPct val="100000"/>
              </a:lnSpc>
              <a:buSzTx/>
              <a:buNone/>
              <a:defRPr sz="28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T Wellingtons Medium"/>
              </a:defRPr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48007170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Section title - 0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pace for talking to our audience with medium or longer statement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0" y="3925957"/>
            <a:ext cx="11557000" cy="9161393"/>
          </a:xfrm>
          <a:prstGeom prst="rect">
            <a:avLst/>
          </a:prstGeom>
        </p:spPr>
        <p:txBody>
          <a:bodyPr anchor="t"/>
          <a:lstStyle>
            <a:lvl1pPr marL="0" indent="0" defTabSz="2340805">
              <a:lnSpc>
                <a:spcPct val="90000"/>
              </a:lnSpc>
              <a:buSzTx/>
              <a:buNone/>
              <a:defRPr sz="8832" spc="88">
                <a:solidFill>
                  <a:schemeClr val="bg2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r>
              <a:rPr dirty="0"/>
              <a:t>Space for talking </a:t>
            </a:r>
            <a:endParaRPr lang="lv-LV" dirty="0"/>
          </a:p>
          <a:p>
            <a:r>
              <a:rPr dirty="0"/>
              <a:t>to our audience with medium or longer statement</a:t>
            </a:r>
          </a:p>
        </p:txBody>
      </p:sp>
      <p:sp>
        <p:nvSpPr>
          <p:cNvPr id="111" name="01 Problem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191999" y="3064933"/>
            <a:ext cx="11557001" cy="861023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0" indent="0">
              <a:lnSpc>
                <a:spcPct val="100000"/>
              </a:lnSpc>
              <a:buSzTx/>
              <a:buNone/>
              <a:defRPr sz="2800" spc="0">
                <a:solidFill>
                  <a:schemeClr val="bg2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lv-LV" dirty="0"/>
              <a:t>00</a:t>
            </a:r>
            <a:r>
              <a:rPr dirty="0"/>
              <a:t> Problem</a:t>
            </a:r>
          </a:p>
        </p:txBody>
      </p:sp>
      <p:pic>
        <p:nvPicPr>
          <p:cNvPr id="5" name="Image" descr="Imag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220632769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ram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pace for the title of the presentation"/>
          <p:cNvSpPr txBox="1">
            <a:spLocks noGrp="1"/>
          </p:cNvSpPr>
          <p:nvPr>
            <p:ph type="body" sz="quarter" idx="23" hasCustomPrompt="1"/>
          </p:nvPr>
        </p:nvSpPr>
        <p:spPr>
          <a:xfrm>
            <a:off x="627917" y="4553744"/>
            <a:ext cx="8280000" cy="8064000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9200" spc="91">
                <a:solidFill>
                  <a:schemeClr val="tx1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/>
              <a:t>Space for talking to our audience</a:t>
            </a:r>
            <a:endParaRPr dirty="0"/>
          </a:p>
        </p:txBody>
      </p:sp>
      <p:sp>
        <p:nvSpPr>
          <p:cNvPr id="7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1"/>
          </p:nvPr>
        </p:nvSpPr>
        <p:spPr>
          <a:xfrm>
            <a:off x="670719" y="3689648"/>
            <a:ext cx="8280000" cy="504056"/>
          </a:xfrm>
          <a:prstGeom prst="rect">
            <a:avLst/>
          </a:prstGeom>
        </p:spPr>
        <p:txBody>
          <a:bodyPr lIns="0" tIns="0" rIns="0" bIns="0" anchor="t"/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smtClean="0">
                <a:solidFill>
                  <a:schemeClr val="tx1"/>
                </a:solidFill>
                <a:effectLst/>
              </a:defRPr>
            </a:lvl1pPr>
          </a:lstStyle>
          <a:p>
            <a:endParaRPr lang="en-US" dirty="0">
              <a:effectLst/>
            </a:endParaRP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10607824" y="628650"/>
            <a:ext cx="13141176" cy="12458700"/>
          </a:xfrm>
          <a:noFill/>
          <a:ln w="25400">
            <a:solidFill>
              <a:schemeClr val="tx1"/>
            </a:solidFill>
          </a:ln>
        </p:spPr>
        <p:txBody>
          <a:bodyPr/>
          <a:lstStyle/>
          <a:p>
            <a:endParaRPr lang="en-US"/>
          </a:p>
        </p:txBody>
      </p:sp>
      <p:pic>
        <p:nvPicPr>
          <p:cNvPr id="9" name="Image" descr="Imag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519655953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screen - photo - 0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0" y="0"/>
            <a:ext cx="24384000" cy="13716000"/>
          </a:xfrm>
          <a:noFill/>
        </p:spPr>
        <p:txBody>
          <a:bodyPr/>
          <a:lstStyle/>
          <a:p>
            <a:endParaRPr lang="en-US" dirty="0"/>
          </a:p>
        </p:txBody>
      </p:sp>
      <p:sp>
        <p:nvSpPr>
          <p:cNvPr id="7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4" hasCustomPrompt="1"/>
          </p:nvPr>
        </p:nvSpPr>
        <p:spPr>
          <a:xfrm>
            <a:off x="19752841" y="9954344"/>
            <a:ext cx="3996160" cy="3277022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smtClean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sz="2800" b="0" dirty="0" err="1">
                <a:solidFill>
                  <a:srgbClr val="FCFFFC"/>
                </a:solidFill>
                <a:effectLst/>
                <a:latin typeface="TTWellingtons" charset="0"/>
              </a:rPr>
              <a:t>Sed</a:t>
            </a:r>
            <a:r>
              <a:rPr lang="en-US" sz="2800" b="0" dirty="0">
                <a:solidFill>
                  <a:srgbClr val="FCFFFC"/>
                </a:solidFill>
                <a:effectLst/>
                <a:latin typeface="TTWellingtons" charset="0"/>
              </a:rPr>
              <a:t> </a:t>
            </a:r>
            <a:r>
              <a:rPr lang="en-US" sz="2800" b="0" dirty="0" err="1">
                <a:solidFill>
                  <a:srgbClr val="FCFFFC"/>
                </a:solidFill>
                <a:effectLst/>
                <a:latin typeface="TTWellingtons" charset="0"/>
              </a:rPr>
              <a:t>justo</a:t>
            </a:r>
            <a:r>
              <a:rPr lang="en-US" sz="2800" b="0" dirty="0">
                <a:solidFill>
                  <a:srgbClr val="FCFFFC"/>
                </a:solidFill>
                <a:effectLst/>
                <a:latin typeface="TTWellingtons" charset="0"/>
              </a:rPr>
              <a:t> </a:t>
            </a:r>
            <a:r>
              <a:rPr lang="en-US" sz="2800" b="0" dirty="0" err="1">
                <a:solidFill>
                  <a:srgbClr val="FCFFFC"/>
                </a:solidFill>
                <a:effectLst/>
                <a:latin typeface="TTWellingtons" charset="0"/>
              </a:rPr>
              <a:t>velit</a:t>
            </a:r>
            <a:r>
              <a:rPr lang="en-US" sz="2800" b="0" dirty="0">
                <a:solidFill>
                  <a:srgbClr val="FCFFFC"/>
                </a:solidFill>
                <a:effectLst/>
                <a:latin typeface="TTWellingtons" charset="0"/>
              </a:rPr>
              <a:t>, </a:t>
            </a:r>
            <a:br>
              <a:rPr lang="en-US" sz="2800" b="0" dirty="0">
                <a:solidFill>
                  <a:srgbClr val="FCFFFC"/>
                </a:solidFill>
                <a:effectLst/>
                <a:latin typeface="TTWellingtons" charset="0"/>
              </a:rPr>
            </a:br>
            <a:r>
              <a:rPr lang="en-US" sz="2800" b="0" dirty="0" err="1">
                <a:solidFill>
                  <a:srgbClr val="FCFFFC"/>
                </a:solidFill>
                <a:effectLst/>
                <a:latin typeface="TTWellingtons" charset="0"/>
              </a:rPr>
              <a:t>luctus</a:t>
            </a:r>
            <a:r>
              <a:rPr lang="en-US" sz="2800" b="0" dirty="0">
                <a:solidFill>
                  <a:srgbClr val="FCFFFC"/>
                </a:solidFill>
                <a:effectLst/>
                <a:latin typeface="TTWellingtons" charset="0"/>
              </a:rPr>
              <a:t> non </a:t>
            </a:r>
            <a:r>
              <a:rPr lang="en-US" sz="2800" b="0" dirty="0" err="1">
                <a:solidFill>
                  <a:srgbClr val="FCFFFC"/>
                </a:solidFill>
                <a:effectLst/>
                <a:latin typeface="TTWellingtons" charset="0"/>
              </a:rPr>
              <a:t>orci</a:t>
            </a:r>
            <a:r>
              <a:rPr lang="en-US" sz="2800" b="0" dirty="0">
                <a:solidFill>
                  <a:srgbClr val="FCFFFC"/>
                </a:solidFill>
                <a:effectLst/>
                <a:latin typeface="TTWellingtons" charset="0"/>
              </a:rPr>
              <a:t> non. </a:t>
            </a:r>
            <a:endParaRPr 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207385742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screen - photo - 0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0" y="-12964"/>
            <a:ext cx="24384000" cy="13716000"/>
          </a:xfrm>
          <a:noFill/>
        </p:spPr>
        <p:txBody>
          <a:bodyPr/>
          <a:lstStyle/>
          <a:p>
            <a:endParaRPr lang="en-US" dirty="0"/>
          </a:p>
        </p:txBody>
      </p:sp>
      <p:pic>
        <p:nvPicPr>
          <p:cNvPr id="5" name="Image" descr="Imag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077730606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screen - photo - 0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0" y="0"/>
            <a:ext cx="24384000" cy="13716000"/>
          </a:xfrm>
          <a:noFill/>
        </p:spPr>
        <p:txBody>
          <a:bodyPr/>
          <a:lstStyle/>
          <a:p>
            <a:endParaRPr lang="en-US" dirty="0"/>
          </a:p>
        </p:txBody>
      </p:sp>
      <p:sp>
        <p:nvSpPr>
          <p:cNvPr id="7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4" hasCustomPrompt="1"/>
          </p:nvPr>
        </p:nvSpPr>
        <p:spPr>
          <a:xfrm>
            <a:off x="19752841" y="9954344"/>
            <a:ext cx="3996160" cy="3277022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smtClean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sz="2800" b="0" dirty="0" err="1">
                <a:solidFill>
                  <a:srgbClr val="FCFFFC"/>
                </a:solidFill>
                <a:effectLst/>
                <a:latin typeface="TTWellingtons" charset="0"/>
              </a:rPr>
              <a:t>Sed</a:t>
            </a:r>
            <a:r>
              <a:rPr lang="en-US" sz="2800" b="0" dirty="0">
                <a:solidFill>
                  <a:srgbClr val="FCFFFC"/>
                </a:solidFill>
                <a:effectLst/>
                <a:latin typeface="TTWellingtons" charset="0"/>
              </a:rPr>
              <a:t> </a:t>
            </a:r>
            <a:r>
              <a:rPr lang="en-US" sz="2800" b="0" dirty="0" err="1">
                <a:solidFill>
                  <a:srgbClr val="FCFFFC"/>
                </a:solidFill>
                <a:effectLst/>
                <a:latin typeface="TTWellingtons" charset="0"/>
              </a:rPr>
              <a:t>justo</a:t>
            </a:r>
            <a:r>
              <a:rPr lang="en-US" sz="2800" b="0" dirty="0">
                <a:solidFill>
                  <a:srgbClr val="FCFFFC"/>
                </a:solidFill>
                <a:effectLst/>
                <a:latin typeface="TTWellingtons" charset="0"/>
              </a:rPr>
              <a:t> </a:t>
            </a:r>
            <a:r>
              <a:rPr lang="en-US" sz="2800" b="0" dirty="0" err="1">
                <a:solidFill>
                  <a:srgbClr val="FCFFFC"/>
                </a:solidFill>
                <a:effectLst/>
                <a:latin typeface="TTWellingtons" charset="0"/>
              </a:rPr>
              <a:t>velit</a:t>
            </a:r>
            <a:r>
              <a:rPr lang="en-US" sz="2800" b="0" dirty="0">
                <a:solidFill>
                  <a:srgbClr val="FCFFFC"/>
                </a:solidFill>
                <a:effectLst/>
                <a:latin typeface="TTWellingtons" charset="0"/>
              </a:rPr>
              <a:t>, </a:t>
            </a:r>
            <a:br>
              <a:rPr lang="en-US" sz="2800" b="0" dirty="0">
                <a:solidFill>
                  <a:srgbClr val="FCFFFC"/>
                </a:solidFill>
                <a:effectLst/>
                <a:latin typeface="TTWellingtons" charset="0"/>
              </a:rPr>
            </a:br>
            <a:r>
              <a:rPr lang="en-US" sz="2800" b="0" dirty="0" err="1">
                <a:solidFill>
                  <a:srgbClr val="FCFFFC"/>
                </a:solidFill>
                <a:effectLst/>
                <a:latin typeface="TTWellingtons" charset="0"/>
              </a:rPr>
              <a:t>luctus</a:t>
            </a:r>
            <a:r>
              <a:rPr lang="en-US" sz="2800" b="0" dirty="0">
                <a:solidFill>
                  <a:srgbClr val="FCFFFC"/>
                </a:solidFill>
                <a:effectLst/>
                <a:latin typeface="TTWellingtons" charset="0"/>
              </a:rPr>
              <a:t> non </a:t>
            </a:r>
            <a:r>
              <a:rPr lang="en-US" sz="2800" b="0" dirty="0" err="1">
                <a:solidFill>
                  <a:srgbClr val="FCFFFC"/>
                </a:solidFill>
                <a:effectLst/>
                <a:latin typeface="TTWellingtons" charset="0"/>
              </a:rPr>
              <a:t>orci</a:t>
            </a:r>
            <a:r>
              <a:rPr lang="en-US" sz="2800" b="0" dirty="0">
                <a:solidFill>
                  <a:srgbClr val="FCFFFC"/>
                </a:solidFill>
                <a:effectLst/>
                <a:latin typeface="TTWellingtons" charset="0"/>
              </a:rPr>
              <a:t> non. </a:t>
            </a:r>
            <a:endParaRPr lang="en-US" dirty="0">
              <a:effectLst/>
            </a:endParaRPr>
          </a:p>
        </p:txBody>
      </p:sp>
      <p:pic>
        <p:nvPicPr>
          <p:cNvPr id="4" name="Image" descr="Imag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581109958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screen - photo - 04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0" y="0"/>
            <a:ext cx="24384000" cy="13716000"/>
          </a:xfrm>
          <a:noFill/>
        </p:spPr>
        <p:txBody>
          <a:bodyPr/>
          <a:lstStyle/>
          <a:p>
            <a:endParaRPr lang="en-US" dirty="0"/>
          </a:p>
        </p:txBody>
      </p:sp>
      <p:pic>
        <p:nvPicPr>
          <p:cNvPr id="5" name="Image" descr="Imag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Space for the title of the presentation"/>
          <p:cNvSpPr txBox="1">
            <a:spLocks noGrp="1"/>
          </p:cNvSpPr>
          <p:nvPr>
            <p:ph type="body" sz="quarter" idx="23" hasCustomPrompt="1"/>
          </p:nvPr>
        </p:nvSpPr>
        <p:spPr>
          <a:xfrm>
            <a:off x="627917" y="4553744"/>
            <a:ext cx="8280000" cy="8064000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9200" spc="91">
                <a:solidFill>
                  <a:schemeClr val="bg2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/>
              <a:t>Space for talking to our audience</a:t>
            </a:r>
            <a:endParaRPr dirty="0"/>
          </a:p>
        </p:txBody>
      </p:sp>
      <p:sp>
        <p:nvSpPr>
          <p:cNvPr id="7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1"/>
          </p:nvPr>
        </p:nvSpPr>
        <p:spPr>
          <a:xfrm>
            <a:off x="670719" y="3689648"/>
            <a:ext cx="8280000" cy="504056"/>
          </a:xfrm>
          <a:prstGeom prst="rect">
            <a:avLst/>
          </a:prstGeom>
        </p:spPr>
        <p:txBody>
          <a:bodyPr lIns="0" tIns="0" rIns="0" bIns="0" anchor="t"/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smtClean="0">
                <a:solidFill>
                  <a:schemeClr val="bg2"/>
                </a:solidFill>
                <a:effectLst/>
              </a:defRPr>
            </a:lvl1pPr>
          </a:lstStyle>
          <a:p>
            <a:endParaRPr 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19152863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melin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Problem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3704168" y="2957172"/>
            <a:ext cx="10044832" cy="36000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defTabSz="2438338">
              <a:lnSpc>
                <a:spcPct val="90000"/>
              </a:lnSpc>
              <a:buSzTx/>
              <a:buNone/>
              <a:defRPr lang="en-US" sz="6000" b="0" smtClean="0">
                <a:effectLst/>
              </a:defRPr>
            </a:lvl1pPr>
          </a:lstStyle>
          <a:p>
            <a:r>
              <a:rPr lang="en-US" sz="6000" b="0" dirty="0">
                <a:solidFill>
                  <a:srgbClr val="FCFFFC"/>
                </a:solidFill>
                <a:effectLst/>
                <a:latin typeface="TTWellingtons" charset="0"/>
              </a:rPr>
              <a:t>Space for talking </a:t>
            </a:r>
            <a:br>
              <a:rPr lang="en-US" sz="6000" b="0" dirty="0">
                <a:solidFill>
                  <a:srgbClr val="FCFFFC"/>
                </a:solidFill>
                <a:effectLst/>
                <a:latin typeface="TTWellingtons" charset="0"/>
              </a:rPr>
            </a:br>
            <a:r>
              <a:rPr lang="en-US" sz="6000" b="0" dirty="0">
                <a:solidFill>
                  <a:srgbClr val="FCFFFC"/>
                </a:solidFill>
                <a:effectLst/>
                <a:latin typeface="TTWellingtons" charset="0"/>
              </a:rPr>
              <a:t>to our audience </a:t>
            </a:r>
            <a:endParaRPr lang="en-US" dirty="0">
              <a:effectLst/>
            </a:endParaRPr>
          </a:p>
        </p:txBody>
      </p:sp>
      <p:sp>
        <p:nvSpPr>
          <p:cNvPr id="8" name="01"/>
          <p:cNvSpPr txBox="1">
            <a:spLocks noGrp="1"/>
          </p:cNvSpPr>
          <p:nvPr>
            <p:ph type="body" sz="quarter" idx="22"/>
          </p:nvPr>
        </p:nvSpPr>
        <p:spPr>
          <a:xfrm>
            <a:off x="13704168" y="2321496"/>
            <a:ext cx="10044832" cy="63474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SzTx/>
              <a:buNone/>
              <a:defRPr lang="en-US" sz="2800" b="0" smtClean="0">
                <a:effectLst/>
              </a:defRPr>
            </a:lvl1pPr>
          </a:lstStyle>
          <a:p>
            <a:endParaRPr lang="en-US" dirty="0">
              <a:effectLst/>
            </a:endParaRPr>
          </a:p>
        </p:txBody>
      </p:sp>
      <p:sp>
        <p:nvSpPr>
          <p:cNvPr id="17" name="Space for the title of the presentation"/>
          <p:cNvSpPr txBox="1">
            <a:spLocks noGrp="1"/>
          </p:cNvSpPr>
          <p:nvPr>
            <p:ph type="body" sz="quarter" idx="29" hasCustomPrompt="1"/>
          </p:nvPr>
        </p:nvSpPr>
        <p:spPr>
          <a:xfrm>
            <a:off x="635001" y="639707"/>
            <a:ext cx="5580336" cy="320890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defTabSz="2438338">
              <a:lnSpc>
                <a:spcPct val="90000"/>
              </a:lnSpc>
              <a:buSzTx/>
              <a:buNone/>
              <a:defRPr sz="6000" spc="91">
                <a:solidFill>
                  <a:schemeClr val="bg1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/>
              <a:t>Timeline</a:t>
            </a:r>
          </a:p>
          <a:p>
            <a:r>
              <a:rPr lang="en-US" dirty="0"/>
              <a:t>2022</a:t>
            </a:r>
            <a:endParaRPr dirty="0"/>
          </a:p>
        </p:txBody>
      </p:sp>
      <p:sp>
        <p:nvSpPr>
          <p:cNvPr id="18" name="Problem"/>
          <p:cNvSpPr txBox="1">
            <a:spLocks noGrp="1"/>
          </p:cNvSpPr>
          <p:nvPr>
            <p:ph type="body" sz="quarter" idx="30" hasCustomPrompt="1"/>
          </p:nvPr>
        </p:nvSpPr>
        <p:spPr>
          <a:xfrm>
            <a:off x="13704168" y="9149860"/>
            <a:ext cx="10044832" cy="36000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defTabSz="2438338">
              <a:lnSpc>
                <a:spcPct val="90000"/>
              </a:lnSpc>
              <a:buSzTx/>
              <a:buNone/>
              <a:defRPr lang="en-US" sz="6000" b="0" smtClean="0">
                <a:effectLst/>
              </a:defRPr>
            </a:lvl1pPr>
          </a:lstStyle>
          <a:p>
            <a:r>
              <a:rPr lang="en-US" sz="6000" b="0" dirty="0">
                <a:solidFill>
                  <a:srgbClr val="FCFFFC"/>
                </a:solidFill>
                <a:effectLst/>
                <a:latin typeface="TTWellingtons" charset="0"/>
              </a:rPr>
              <a:t>Space for talking </a:t>
            </a:r>
            <a:br>
              <a:rPr lang="en-US" sz="6000" b="0" dirty="0">
                <a:solidFill>
                  <a:srgbClr val="FCFFFC"/>
                </a:solidFill>
                <a:effectLst/>
                <a:latin typeface="TTWellingtons" charset="0"/>
              </a:rPr>
            </a:br>
            <a:r>
              <a:rPr lang="en-US" sz="6000" b="0" dirty="0">
                <a:solidFill>
                  <a:srgbClr val="FCFFFC"/>
                </a:solidFill>
                <a:effectLst/>
                <a:latin typeface="TTWellingtons" charset="0"/>
              </a:rPr>
              <a:t>to our audience </a:t>
            </a:r>
            <a:endParaRPr lang="en-US" dirty="0">
              <a:effectLst/>
            </a:endParaRPr>
          </a:p>
        </p:txBody>
      </p:sp>
      <p:sp>
        <p:nvSpPr>
          <p:cNvPr id="19" name="01"/>
          <p:cNvSpPr txBox="1">
            <a:spLocks noGrp="1"/>
          </p:cNvSpPr>
          <p:nvPr>
            <p:ph type="body" sz="quarter" idx="31"/>
          </p:nvPr>
        </p:nvSpPr>
        <p:spPr>
          <a:xfrm>
            <a:off x="13704168" y="8514184"/>
            <a:ext cx="10044832" cy="63474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SzTx/>
              <a:buNone/>
              <a:defRPr lang="en-US" sz="2800" b="0" smtClean="0">
                <a:effectLst/>
              </a:defRPr>
            </a:lvl1pPr>
          </a:lstStyle>
          <a:p>
            <a:endParaRPr 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166702596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con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Title Text"/>
          <p:cNvSpPr txBox="1">
            <a:spLocks noGrp="1"/>
          </p:cNvSpPr>
          <p:nvPr>
            <p:ph type="title" hasCustomPrompt="1"/>
          </p:nvPr>
        </p:nvSpPr>
        <p:spPr>
          <a:xfrm>
            <a:off x="627918" y="628649"/>
            <a:ext cx="11564082" cy="3899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en-US" dirty="0"/>
              <a:t>Space for the title of the presentation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5000" y="5993904"/>
            <a:ext cx="23114000" cy="5499100"/>
          </a:xfrm>
          <a:prstGeom prst="rect">
            <a:avLst/>
          </a:prstGeom>
        </p:spPr>
      </p:pic>
      <p:sp>
        <p:nvSpPr>
          <p:cNvPr id="8" name="01"/>
          <p:cNvSpPr txBox="1">
            <a:spLocks noGrp="1"/>
          </p:cNvSpPr>
          <p:nvPr>
            <p:ph type="body" sz="quarter" idx="22"/>
          </p:nvPr>
        </p:nvSpPr>
        <p:spPr>
          <a:xfrm>
            <a:off x="886744" y="9954344"/>
            <a:ext cx="4716240" cy="115212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buSzTx/>
              <a:buNone/>
              <a:defRPr lang="en-US" sz="2800" b="0" smtClean="0">
                <a:effectLst/>
              </a:defRPr>
            </a:lvl1pPr>
          </a:lstStyle>
          <a:p>
            <a:endParaRPr lang="en-US" dirty="0">
              <a:effectLst/>
            </a:endParaRPr>
          </a:p>
        </p:txBody>
      </p:sp>
      <p:sp>
        <p:nvSpPr>
          <p:cNvPr id="10" name="SmartArt Placeholder 9"/>
          <p:cNvSpPr>
            <a:spLocks noGrp="1"/>
          </p:cNvSpPr>
          <p:nvPr>
            <p:ph type="dgm" sz="quarter" idx="23"/>
          </p:nvPr>
        </p:nvSpPr>
        <p:spPr>
          <a:xfrm>
            <a:off x="1804208" y="6858000"/>
            <a:ext cx="2881313" cy="2881312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01"/>
          <p:cNvSpPr txBox="1">
            <a:spLocks noGrp="1"/>
          </p:cNvSpPr>
          <p:nvPr>
            <p:ph type="body" sz="quarter" idx="24"/>
          </p:nvPr>
        </p:nvSpPr>
        <p:spPr>
          <a:xfrm>
            <a:off x="6810040" y="9954344"/>
            <a:ext cx="4716240" cy="115212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buSzTx/>
              <a:buNone/>
              <a:defRPr lang="en-US" sz="2800" b="0" smtClean="0">
                <a:effectLst/>
              </a:defRPr>
            </a:lvl1pPr>
          </a:lstStyle>
          <a:p>
            <a:endParaRPr lang="en-US" dirty="0">
              <a:effectLst/>
            </a:endParaRPr>
          </a:p>
        </p:txBody>
      </p:sp>
      <p:sp>
        <p:nvSpPr>
          <p:cNvPr id="20" name="SmartArt Placeholder 9"/>
          <p:cNvSpPr>
            <a:spLocks noGrp="1"/>
          </p:cNvSpPr>
          <p:nvPr>
            <p:ph type="dgm" sz="quarter" idx="25"/>
          </p:nvPr>
        </p:nvSpPr>
        <p:spPr>
          <a:xfrm>
            <a:off x="7727504" y="6858000"/>
            <a:ext cx="2881313" cy="2881312"/>
          </a:xfrm>
        </p:spPr>
        <p:txBody>
          <a:bodyPr/>
          <a:lstStyle/>
          <a:p>
            <a:endParaRPr lang="en-US"/>
          </a:p>
        </p:txBody>
      </p:sp>
      <p:sp>
        <p:nvSpPr>
          <p:cNvPr id="21" name="01"/>
          <p:cNvSpPr txBox="1">
            <a:spLocks noGrp="1"/>
          </p:cNvSpPr>
          <p:nvPr>
            <p:ph type="body" sz="quarter" idx="26"/>
          </p:nvPr>
        </p:nvSpPr>
        <p:spPr>
          <a:xfrm>
            <a:off x="12787424" y="9954344"/>
            <a:ext cx="4716240" cy="115212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buSzTx/>
              <a:buNone/>
              <a:defRPr lang="en-US" sz="2800" b="0" smtClean="0">
                <a:effectLst/>
              </a:defRPr>
            </a:lvl1pPr>
          </a:lstStyle>
          <a:p>
            <a:endParaRPr lang="en-US" dirty="0">
              <a:effectLst/>
            </a:endParaRPr>
          </a:p>
        </p:txBody>
      </p:sp>
      <p:sp>
        <p:nvSpPr>
          <p:cNvPr id="22" name="SmartArt Placeholder 9"/>
          <p:cNvSpPr>
            <a:spLocks noGrp="1"/>
          </p:cNvSpPr>
          <p:nvPr>
            <p:ph type="dgm" sz="quarter" idx="27"/>
          </p:nvPr>
        </p:nvSpPr>
        <p:spPr>
          <a:xfrm>
            <a:off x="13704888" y="6858000"/>
            <a:ext cx="2881313" cy="2881312"/>
          </a:xfrm>
        </p:spPr>
        <p:txBody>
          <a:bodyPr/>
          <a:lstStyle/>
          <a:p>
            <a:endParaRPr lang="en-US"/>
          </a:p>
        </p:txBody>
      </p:sp>
      <p:sp>
        <p:nvSpPr>
          <p:cNvPr id="23" name="01"/>
          <p:cNvSpPr txBox="1">
            <a:spLocks noGrp="1"/>
          </p:cNvSpPr>
          <p:nvPr>
            <p:ph type="body" sz="quarter" idx="28"/>
          </p:nvPr>
        </p:nvSpPr>
        <p:spPr>
          <a:xfrm>
            <a:off x="18710720" y="9954344"/>
            <a:ext cx="4716240" cy="115212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buSzTx/>
              <a:buNone/>
              <a:defRPr lang="en-US" sz="2800" b="0" smtClean="0">
                <a:effectLst/>
              </a:defRPr>
            </a:lvl1pPr>
          </a:lstStyle>
          <a:p>
            <a:endParaRPr lang="en-US" dirty="0">
              <a:effectLst/>
            </a:endParaRPr>
          </a:p>
        </p:txBody>
      </p:sp>
      <p:sp>
        <p:nvSpPr>
          <p:cNvPr id="24" name="SmartArt Placeholder 9"/>
          <p:cNvSpPr>
            <a:spLocks noGrp="1"/>
          </p:cNvSpPr>
          <p:nvPr>
            <p:ph type="dgm" sz="quarter" idx="29"/>
          </p:nvPr>
        </p:nvSpPr>
        <p:spPr>
          <a:xfrm>
            <a:off x="19628184" y="6858000"/>
            <a:ext cx="2881313" cy="2881312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008138"/>
      </p:ext>
    </p:extLst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Text"/>
          <p:cNvSpPr txBox="1">
            <a:spLocks noGrp="1"/>
          </p:cNvSpPr>
          <p:nvPr>
            <p:ph type="title"/>
          </p:nvPr>
        </p:nvSpPr>
        <p:spPr>
          <a:xfrm>
            <a:off x="5028354" y="2753544"/>
            <a:ext cx="14400000" cy="74888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>
            <a:lvl1pPr marL="0" indent="0" algn="ctr">
              <a:tabLst>
                <a:tab pos="10707688" algn="l"/>
              </a:tabLst>
              <a:defRPr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9" name="Image" descr="Imag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Presenters Name…"/>
          <p:cNvSpPr txBox="1">
            <a:spLocks noGrp="1"/>
          </p:cNvSpPr>
          <p:nvPr>
            <p:ph type="body" sz="quarter" idx="22"/>
          </p:nvPr>
        </p:nvSpPr>
        <p:spPr>
          <a:xfrm>
            <a:off x="5028354" y="10242376"/>
            <a:ext cx="14400000" cy="720000"/>
          </a:xfrm>
          <a:prstGeom prst="rect">
            <a:avLst/>
          </a:prstGeom>
        </p:spPr>
        <p:txBody>
          <a:bodyPr lIns="0" tIns="0" rIns="0" bIns="0" anchor="t"/>
          <a:lstStyle>
            <a:lvl1pPr algn="ctr">
              <a:lnSpc>
                <a:spcPct val="120000"/>
              </a:lnSpc>
              <a:defRPr baseline="0">
                <a:solidFill>
                  <a:schemeClr val="tx1"/>
                </a:solidFill>
              </a:defRPr>
            </a:lvl1pPr>
          </a:lstStyle>
          <a:p>
            <a:pPr marL="0" indent="0">
              <a:lnSpc>
                <a:spcPct val="100000"/>
              </a:lnSpc>
              <a:buSzTx/>
              <a:buNone/>
              <a:defRPr sz="28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T Wellingtons Medium"/>
              </a:defRPr>
            </a:pPr>
            <a:endParaRPr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5000" y="2321496"/>
            <a:ext cx="3530600" cy="8521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0218400" y="2321496"/>
            <a:ext cx="3530600" cy="852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849715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itle - white - al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0" y="0"/>
            <a:ext cx="24371300" cy="13716000"/>
          </a:xfrm>
          <a:prstGeom prst="rect">
            <a:avLst/>
          </a:prstGeom>
        </p:spPr>
      </p:pic>
      <p:sp>
        <p:nvSpPr>
          <p:cNvPr id="24" name="Presenters Name…"/>
          <p:cNvSpPr txBox="1">
            <a:spLocks noGrp="1"/>
          </p:cNvSpPr>
          <p:nvPr>
            <p:ph type="body" sz="quarter" idx="21"/>
          </p:nvPr>
        </p:nvSpPr>
        <p:spPr>
          <a:xfrm>
            <a:off x="627918" y="3932261"/>
            <a:ext cx="12111904" cy="146570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20000"/>
              </a:lnSpc>
              <a:buSzTx/>
              <a:buNone/>
              <a:defRPr sz="2800" spc="0" baseline="0">
                <a:solidFill>
                  <a:srgbClr val="000000"/>
                </a:solidFill>
                <a:latin typeface="TT Wellingtons Medium" charset="0"/>
                <a:ea typeface="+mn-ea"/>
                <a:cs typeface="+mn-cs"/>
                <a:sym typeface="TT Wellingtons Medium"/>
              </a:defRPr>
            </a:lvl1pPr>
          </a:lstStyle>
          <a:p>
            <a:pPr marL="0" lvl="0" indent="0">
              <a:lnSpc>
                <a:spcPct val="100000"/>
              </a:lnSpc>
              <a:buSzTx/>
              <a:buNone/>
              <a:defRPr sz="28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T Wellingtons Medium"/>
              </a:defRPr>
            </a:pPr>
            <a:r>
              <a:rPr lang="en-US"/>
              <a:t>Click to edit Master text styles</a:t>
            </a:r>
          </a:p>
        </p:txBody>
      </p:sp>
      <p:sp>
        <p:nvSpPr>
          <p:cNvPr id="25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27918" y="628650"/>
            <a:ext cx="12111904" cy="2749550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9200" spc="91">
                <a:solidFill>
                  <a:schemeClr val="tx1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r>
              <a:rPr dirty="0"/>
              <a:t>Space for the title of the presentation</a:t>
            </a:r>
          </a:p>
        </p:txBody>
      </p:sp>
      <p:pic>
        <p:nvPicPr>
          <p:cNvPr id="7" name="Image" descr="Image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920902892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-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Title Text"/>
          <p:cNvSpPr txBox="1">
            <a:spLocks noGrp="1"/>
          </p:cNvSpPr>
          <p:nvPr>
            <p:ph type="title" hasCustomPrompt="1"/>
          </p:nvPr>
        </p:nvSpPr>
        <p:spPr>
          <a:xfrm>
            <a:off x="627918" y="628649"/>
            <a:ext cx="9506118" cy="3899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en-US" dirty="0"/>
              <a:t>Space for the title of the presentation</a:t>
            </a:r>
          </a:p>
        </p:txBody>
      </p:sp>
      <p:sp>
        <p:nvSpPr>
          <p:cNvPr id="11" name="Presenters Name…"/>
          <p:cNvSpPr txBox="1">
            <a:spLocks noGrp="1"/>
          </p:cNvSpPr>
          <p:nvPr>
            <p:ph type="body" sz="quarter" idx="21"/>
          </p:nvPr>
        </p:nvSpPr>
        <p:spPr>
          <a:xfrm>
            <a:off x="627918" y="5225144"/>
            <a:ext cx="9506118" cy="3156856"/>
          </a:xfrm>
          <a:prstGeom prst="rect">
            <a:avLst/>
          </a:prstGeom>
        </p:spPr>
        <p:txBody>
          <a:bodyPr lIns="0" tIns="0" rIns="0" bIns="0" anchor="t"/>
          <a:lstStyle>
            <a:lvl1pPr>
              <a:lnSpc>
                <a:spcPct val="120000"/>
              </a:lnSpc>
              <a:defRPr baseline="0">
                <a:latin typeface="TT Wellingtons Medium" charset="0"/>
              </a:defRPr>
            </a:lvl1pPr>
          </a:lstStyle>
          <a:p>
            <a:pPr marL="0" lvl="0" indent="0">
              <a:lnSpc>
                <a:spcPct val="100000"/>
              </a:lnSpc>
              <a:buSzTx/>
              <a:buNone/>
              <a:defRPr sz="2800" spc="0">
                <a:solidFill>
                  <a:srgbClr val="FFFFFF"/>
                </a:solidFill>
                <a:latin typeface="+mn-lt"/>
                <a:ea typeface="+mn-ea"/>
                <a:cs typeface="+mn-cs"/>
                <a:sym typeface="TT Wellingtons Medium"/>
              </a:defRPr>
            </a:pPr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62360" y="614680"/>
            <a:ext cx="12547600" cy="1254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619845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itle - black - al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0" y="0"/>
            <a:ext cx="24371300" cy="13716000"/>
          </a:xfrm>
          <a:prstGeom prst="rect">
            <a:avLst/>
          </a:prstGeom>
        </p:spPr>
      </p:pic>
      <p:sp>
        <p:nvSpPr>
          <p:cNvPr id="24" name="Presenters Name…"/>
          <p:cNvSpPr txBox="1">
            <a:spLocks noGrp="1"/>
          </p:cNvSpPr>
          <p:nvPr>
            <p:ph type="body" sz="quarter" idx="21"/>
          </p:nvPr>
        </p:nvSpPr>
        <p:spPr>
          <a:xfrm>
            <a:off x="627918" y="3932261"/>
            <a:ext cx="12111904" cy="1465702"/>
          </a:xfrm>
          <a:prstGeom prst="rect">
            <a:avLst/>
          </a:prstGeom>
        </p:spPr>
        <p:txBody>
          <a:bodyPr lIns="0" tIns="0" rIns="0" bIns="0" anchor="t"/>
          <a:lstStyle>
            <a:lvl1pPr>
              <a:lnSpc>
                <a:spcPct val="120000"/>
              </a:lnSpc>
              <a:defRPr baseline="0">
                <a:latin typeface="TT Wellingtons Medium" charset="0"/>
              </a:defRPr>
            </a:lvl1pPr>
          </a:lstStyle>
          <a:p>
            <a:pPr marL="0" lvl="0" indent="0">
              <a:lnSpc>
                <a:spcPct val="100000"/>
              </a:lnSpc>
              <a:buSzTx/>
              <a:buNone/>
              <a:defRPr sz="2800" spc="0">
                <a:solidFill>
                  <a:srgbClr val="FFFFFF"/>
                </a:solidFill>
                <a:latin typeface="+mn-lt"/>
                <a:ea typeface="+mn-ea"/>
                <a:cs typeface="+mn-cs"/>
                <a:sym typeface="TT Wellingtons Medium"/>
              </a:defRPr>
            </a:pPr>
            <a:r>
              <a:rPr lang="en-US"/>
              <a:t>Click to edit Master text styles</a:t>
            </a:r>
          </a:p>
        </p:txBody>
      </p:sp>
      <p:sp>
        <p:nvSpPr>
          <p:cNvPr id="25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27918" y="628650"/>
            <a:ext cx="12111904" cy="2749550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9200" spc="91">
                <a:solidFill>
                  <a:srgbClr val="FFFFFF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r>
              <a:rPr dirty="0"/>
              <a:t>Space for the title of the presentation</a:t>
            </a:r>
          </a:p>
        </p:txBody>
      </p:sp>
      <p:pic>
        <p:nvPicPr>
          <p:cNvPr id="26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942368832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-slide - 01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34270" y="3473624"/>
            <a:ext cx="5581067" cy="4392488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baseline="0" smtClean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sz="2800" b="0" dirty="0">
                <a:solidFill>
                  <a:srgbClr val="FCFFFC"/>
                </a:solidFill>
                <a:effectLst/>
                <a:latin typeface="TTWellingtons" charset="0"/>
              </a:rPr>
              <a:t>Contact us:</a:t>
            </a:r>
            <a:br>
              <a:rPr lang="en-US" sz="2800" b="0" dirty="0">
                <a:solidFill>
                  <a:srgbClr val="FCFFFC"/>
                </a:solidFill>
                <a:effectLst/>
                <a:latin typeface="TTWellingtons" charset="0"/>
              </a:rPr>
            </a:br>
            <a:endParaRPr lang="en-US" dirty="0">
              <a:effectLst/>
            </a:endParaRPr>
          </a:p>
        </p:txBody>
      </p:sp>
      <p:sp>
        <p:nvSpPr>
          <p:cNvPr id="8" name="Space for the title of the presentation"/>
          <p:cNvSpPr txBox="1">
            <a:spLocks noGrp="1"/>
          </p:cNvSpPr>
          <p:nvPr>
            <p:ph type="body" sz="quarter" idx="23" hasCustomPrompt="1"/>
          </p:nvPr>
        </p:nvSpPr>
        <p:spPr>
          <a:xfrm>
            <a:off x="635000" y="628651"/>
            <a:ext cx="5580336" cy="198087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defTabSz="2438338">
              <a:lnSpc>
                <a:spcPct val="90000"/>
              </a:lnSpc>
              <a:buSzTx/>
              <a:buNone/>
              <a:defRPr lang="en-US" sz="6000" b="0" baseline="0" smtClean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sz="6000" b="0" dirty="0">
                <a:solidFill>
                  <a:srgbClr val="FCFFFC"/>
                </a:solidFill>
                <a:effectLst/>
                <a:latin typeface="TTWellingtons" charset="0"/>
              </a:rPr>
              <a:t>Message delivered </a:t>
            </a:r>
            <a:endParaRPr lang="en-US" dirty="0">
              <a:effectLst/>
            </a:endParaRPr>
          </a:p>
        </p:txBody>
      </p:sp>
      <p:pic>
        <p:nvPicPr>
          <p:cNvPr id="9" name="Omniva_lockup_vertical_white.pdf" descr="Omniva_lockup_vertical_white.pdf"/>
          <p:cNvPicPr>
            <a:picLocks noChangeAspect="1"/>
          </p:cNvPicPr>
          <p:nvPr userDrawn="1"/>
        </p:nvPicPr>
        <p:blipFill>
          <a:blip r:embed="rId2">
            <a:alphaModFix amt="80320"/>
          </a:blip>
          <a:stretch>
            <a:fillRect/>
          </a:stretch>
        </p:blipFill>
        <p:spPr>
          <a:xfrm>
            <a:off x="686947" y="10802646"/>
            <a:ext cx="2946783" cy="225408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632697241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-slide - 02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34270" y="3473624"/>
            <a:ext cx="5581067" cy="4392488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baseline="0" smtClean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sz="2800" b="0" dirty="0">
                <a:solidFill>
                  <a:srgbClr val="FCFFFC"/>
                </a:solidFill>
                <a:effectLst/>
                <a:latin typeface="TTWellingtons" charset="0"/>
              </a:rPr>
              <a:t>Contact us:</a:t>
            </a:r>
            <a:br>
              <a:rPr lang="en-US" sz="2800" b="0" dirty="0">
                <a:solidFill>
                  <a:srgbClr val="FCFFFC"/>
                </a:solidFill>
                <a:effectLst/>
                <a:latin typeface="TTWellingtons" charset="0"/>
              </a:rPr>
            </a:br>
            <a:endParaRPr lang="en-US" dirty="0">
              <a:effectLst/>
            </a:endParaRPr>
          </a:p>
        </p:txBody>
      </p:sp>
      <p:sp>
        <p:nvSpPr>
          <p:cNvPr id="8" name="Space for the title of the presentation"/>
          <p:cNvSpPr txBox="1">
            <a:spLocks noGrp="1"/>
          </p:cNvSpPr>
          <p:nvPr>
            <p:ph type="body" sz="quarter" idx="23" hasCustomPrompt="1"/>
          </p:nvPr>
        </p:nvSpPr>
        <p:spPr>
          <a:xfrm>
            <a:off x="635000" y="628651"/>
            <a:ext cx="5580336" cy="1980878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indent="0" defTabSz="2438338">
              <a:lnSpc>
                <a:spcPct val="90000"/>
              </a:lnSpc>
              <a:buSzTx/>
              <a:buNone/>
              <a:defRPr lang="en-US" sz="6000" b="0" baseline="0" smtClean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sz="6000" b="0" dirty="0">
                <a:solidFill>
                  <a:srgbClr val="FCFFFC"/>
                </a:solidFill>
                <a:effectLst/>
                <a:latin typeface="TTWellingtons" charset="0"/>
              </a:rPr>
              <a:t>Message delivered </a:t>
            </a:r>
            <a:endParaRPr lang="en-US" dirty="0">
              <a:effectLst/>
            </a:endParaRPr>
          </a:p>
        </p:txBody>
      </p:sp>
      <p:pic>
        <p:nvPicPr>
          <p:cNvPr id="5" name="Image" descr="Imag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alphaModFix amt="27000"/>
          </a:blip>
          <a:stretch>
            <a:fillRect/>
          </a:stretch>
        </p:blipFill>
        <p:spPr>
          <a:xfrm>
            <a:off x="12700" y="8608197"/>
            <a:ext cx="24358600" cy="5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037044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35000" y="5231469"/>
            <a:ext cx="14036706" cy="671879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20000"/>
              </a:lnSpc>
              <a:buSzTx/>
              <a:buNone/>
              <a:defRPr sz="28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, </a:t>
            </a:r>
            <a:r>
              <a:rPr lang="en-US" dirty="0" err="1"/>
              <a:t>luctus</a:t>
            </a:r>
            <a:r>
              <a:rPr lang="en-US" dirty="0"/>
              <a:t> non </a:t>
            </a:r>
            <a:r>
              <a:rPr lang="en-US" dirty="0" err="1"/>
              <a:t>orci</a:t>
            </a:r>
            <a:r>
              <a:rPr lang="en-US" dirty="0"/>
              <a:t> non,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. </a:t>
            </a:r>
            <a:r>
              <a:rPr lang="en-US" dirty="0" err="1"/>
              <a:t>Pellennon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 err="1"/>
              <a:t>turpis</a:t>
            </a:r>
            <a:r>
              <a:rPr lang="en-US" dirty="0"/>
              <a:t>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elementum</a:t>
            </a:r>
            <a:r>
              <a:rPr lang="en-US" dirty="0"/>
              <a:t> in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vestibulum</a:t>
            </a:r>
            <a:r>
              <a:rPr lang="en-US" dirty="0"/>
              <a:t>.</a:t>
            </a:r>
            <a:endParaRPr dirty="0"/>
          </a:p>
        </p:txBody>
      </p:sp>
      <p:pic>
        <p:nvPicPr>
          <p:cNvPr id="139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27917" y="628650"/>
            <a:ext cx="13934749" cy="4146550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9200" spc="91">
                <a:solidFill>
                  <a:schemeClr val="tx1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/>
              <a:t>Space for talking to our audience with medium or longer statement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78998408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8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4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" descr="Image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627918" y="628649"/>
            <a:ext cx="9506118" cy="3899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en-US" dirty="0"/>
              <a:t>Title – End</a:t>
            </a:r>
            <a:br>
              <a:rPr lang="en-US" dirty="0"/>
            </a:br>
            <a:endParaRPr dirty="0"/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635000" y="5225144"/>
            <a:ext cx="9502913" cy="58271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89858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810" r:id="rId7"/>
    <p:sldLayoutId id="2147483811" r:id="rId8"/>
  </p:sldLayoutIdLst>
  <p:transition spd="med"/>
  <p:txStyles>
    <p:titleStyle>
      <a:lvl1pPr marL="0" marR="0" indent="0" algn="l" defTabSz="8255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200" b="0" i="0" u="none" strike="noStrike" cap="none" spc="0" baseline="0">
          <a:solidFill>
            <a:schemeClr val="bg1"/>
          </a:solidFill>
          <a:uFillTx/>
          <a:latin typeface="+mj-lt"/>
          <a:ea typeface="Arial" charset="0"/>
          <a:cs typeface="Arial" charset="0"/>
          <a:sym typeface="Helvetica"/>
        </a:defRPr>
      </a:lvl1pPr>
      <a:lvl2pPr marL="0" marR="0" indent="0" algn="l" defTabSz="8255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2pPr>
      <a:lvl3pPr marL="0" marR="0" indent="0" algn="l" defTabSz="8255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3pPr>
      <a:lvl4pPr marL="0" marR="0" indent="0" algn="l" defTabSz="8255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4pPr>
      <a:lvl5pPr marL="0" marR="0" indent="0" algn="l" defTabSz="8255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5pPr>
      <a:lvl6pPr marL="0" marR="0" indent="0" algn="l" defTabSz="8255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6pPr>
      <a:lvl7pPr marL="0" marR="0" indent="0" algn="l" defTabSz="8255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7pPr>
      <a:lvl8pPr marL="0" marR="0" indent="0" algn="l" defTabSz="8255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8pPr>
      <a:lvl9pPr marL="0" marR="0" indent="0" algn="l" defTabSz="8255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9pPr>
    </p:titleStyle>
    <p:bodyStyle>
      <a:lvl1pPr marL="0" marR="0" indent="0" algn="l" defTabSz="825500" eaLnBrk="1" latinLnBrk="0" hangingPunct="1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+mn-lt"/>
          <a:ea typeface="Arial" charset="0"/>
          <a:cs typeface="Arial" charset="0"/>
          <a:sym typeface="Poppins Light"/>
        </a:defRPr>
      </a:lvl1pPr>
      <a:lvl2pPr marL="635000" marR="0" indent="0" algn="l" defTabSz="825500" eaLnBrk="1" latinLnBrk="0" hangingPunct="1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+mn-lt"/>
          <a:ea typeface="Arial" charset="0"/>
          <a:cs typeface="Arial" charset="0"/>
          <a:sym typeface="Poppins Light"/>
        </a:defRPr>
      </a:lvl2pPr>
      <a:lvl3pPr marL="1270000" marR="0" indent="0" algn="l" defTabSz="825500" eaLnBrk="1" latinLnBrk="0" hangingPunct="1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+mn-lt"/>
          <a:ea typeface="Arial" charset="0"/>
          <a:cs typeface="Arial" charset="0"/>
          <a:sym typeface="Poppins Light"/>
        </a:defRPr>
      </a:lvl3pPr>
      <a:lvl4pPr marL="1905000" marR="0" indent="0" algn="l" defTabSz="825500" eaLnBrk="1" latinLnBrk="0" hangingPunct="1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+mn-lt"/>
          <a:ea typeface="Arial" charset="0"/>
          <a:cs typeface="Arial" charset="0"/>
          <a:sym typeface="Poppins Light"/>
        </a:defRPr>
      </a:lvl4pPr>
      <a:lvl5pPr marL="2540000" marR="0" indent="0" algn="l" defTabSz="825500" eaLnBrk="1" latinLnBrk="0" hangingPunct="1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+mn-lt"/>
          <a:ea typeface="Arial" charset="0"/>
          <a:cs typeface="Arial" charset="0"/>
          <a:sym typeface="Poppins Light"/>
        </a:defRPr>
      </a:lvl5pPr>
      <a:lvl6pPr marL="3571875" marR="0" indent="-396875" algn="l" defTabSz="825500" eaLnBrk="1" latinLnBrk="0" hangingPunct="1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6pPr>
      <a:lvl7pPr marL="4206875" marR="0" indent="-396875" algn="l" defTabSz="825500" eaLnBrk="1" latinLnBrk="0" hangingPunct="1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7pPr>
      <a:lvl8pPr marL="4841875" marR="0" indent="-396875" algn="l" defTabSz="825500" eaLnBrk="1" latinLnBrk="0" hangingPunct="1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8pPr>
      <a:lvl9pPr marL="5476875" marR="0" indent="-396875" algn="l" defTabSz="825500" eaLnBrk="1" latinLnBrk="0" hangingPunct="1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9pPr>
    </p:bodyStyle>
    <p:otherStyle>
      <a:lvl1pPr marL="0" marR="0" indent="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1pPr>
      <a:lvl2pPr marL="0" marR="0" indent="2286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2pPr>
      <a:lvl3pPr marL="0" marR="0" indent="4572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3pPr>
      <a:lvl4pPr marL="0" marR="0" indent="6858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4pPr>
      <a:lvl5pPr marL="0" marR="0" indent="9144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5pPr>
      <a:lvl6pPr marL="0" marR="0" indent="11430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6pPr>
      <a:lvl7pPr marL="0" marR="0" indent="13716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7pPr>
      <a:lvl8pPr marL="0" marR="0" indent="16002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8pPr>
      <a:lvl9pPr marL="0" marR="0" indent="18288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96">
          <p15:clr>
            <a:srgbClr val="F26B43"/>
          </p15:clr>
        </p15:guide>
        <p15:guide id="2" pos="400">
          <p15:clr>
            <a:srgbClr val="F26B43"/>
          </p15:clr>
        </p15:guide>
        <p15:guide id="3" orient="horz" pos="8244">
          <p15:clr>
            <a:srgbClr val="F26B43"/>
          </p15:clr>
        </p15:guide>
        <p15:guide id="4" pos="14960">
          <p15:clr>
            <a:srgbClr val="F26B43"/>
          </p15:clr>
        </p15:guide>
        <p15:guide id="5" pos="7680">
          <p15:clr>
            <a:srgbClr val="F26B43"/>
          </p15:clr>
        </p15:guide>
        <p15:guide id="6" pos="6954">
          <p15:clr>
            <a:srgbClr val="F26B43"/>
          </p15:clr>
        </p15:guide>
        <p15:guide id="7" pos="8633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" descr="Image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627918" y="628649"/>
            <a:ext cx="9506118" cy="3899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dirty="0"/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635000" y="5225144"/>
            <a:ext cx="9502913" cy="58271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1262464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</p:sldLayoutIdLst>
  <p:transition spd="med"/>
  <p:txStyles>
    <p:titleStyle>
      <a:lvl1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200" b="0" i="0" u="none" strike="noStrike" cap="none" spc="0" baseline="0">
          <a:solidFill>
            <a:schemeClr val="bg1"/>
          </a:solidFill>
          <a:uFillTx/>
          <a:latin typeface="+mj-lt"/>
          <a:ea typeface="Arial" charset="0"/>
          <a:cs typeface="Arial" charset="0"/>
          <a:sym typeface="Helvetica"/>
        </a:defRPr>
      </a:lvl1pPr>
      <a:lvl2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2pPr>
      <a:lvl3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3pPr>
      <a:lvl4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4pPr>
      <a:lvl5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5pPr>
      <a:lvl6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6pPr>
      <a:lvl7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7pPr>
      <a:lvl8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8pPr>
      <a:lvl9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9pPr>
    </p:titleStyle>
    <p:bodyStyle>
      <a:lvl1pPr marL="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+mn-lt"/>
          <a:ea typeface="Arial" charset="0"/>
          <a:cs typeface="Arial" charset="0"/>
          <a:sym typeface="Poppins Light"/>
        </a:defRPr>
      </a:lvl1pPr>
      <a:lvl2pPr marL="635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+mn-lt"/>
          <a:ea typeface="Arial" charset="0"/>
          <a:cs typeface="Arial" charset="0"/>
          <a:sym typeface="Poppins Light"/>
        </a:defRPr>
      </a:lvl2pPr>
      <a:lvl3pPr marL="1270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+mn-lt"/>
          <a:ea typeface="Arial" charset="0"/>
          <a:cs typeface="Arial" charset="0"/>
          <a:sym typeface="Poppins Light"/>
        </a:defRPr>
      </a:lvl3pPr>
      <a:lvl4pPr marL="1905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+mn-lt"/>
          <a:ea typeface="Arial" charset="0"/>
          <a:cs typeface="Arial" charset="0"/>
          <a:sym typeface="Poppins Light"/>
        </a:defRPr>
      </a:lvl4pPr>
      <a:lvl5pPr marL="2540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+mn-lt"/>
          <a:ea typeface="Arial" charset="0"/>
          <a:cs typeface="Arial" charset="0"/>
          <a:sym typeface="Poppins Light"/>
        </a:defRPr>
      </a:lvl5pPr>
      <a:lvl6pPr marL="3571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6pPr>
      <a:lvl7pPr marL="4206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7pPr>
      <a:lvl8pPr marL="4841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8pPr>
      <a:lvl9pPr marL="5476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96">
          <p15:clr>
            <a:srgbClr val="F26B43"/>
          </p15:clr>
        </p15:guide>
        <p15:guide id="2" pos="400">
          <p15:clr>
            <a:srgbClr val="F26B43"/>
          </p15:clr>
        </p15:guide>
        <p15:guide id="3" orient="horz" pos="8244">
          <p15:clr>
            <a:srgbClr val="F26B43"/>
          </p15:clr>
        </p15:guide>
        <p15:guide id="4" pos="14960">
          <p15:clr>
            <a:srgbClr val="F26B43"/>
          </p15:clr>
        </p15:guide>
        <p15:guide id="5" pos="7680">
          <p15:clr>
            <a:srgbClr val="F26B43"/>
          </p15:clr>
        </p15:guide>
        <p15:guide id="6" pos="6954">
          <p15:clr>
            <a:srgbClr val="F26B43"/>
          </p15:clr>
        </p15:guide>
        <p15:guide id="7" pos="8633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" descr="Image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627918" y="628649"/>
            <a:ext cx="9506118" cy="3899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en-US" dirty="0"/>
              <a:t>Text - Image</a:t>
            </a:r>
            <a:endParaRPr dirty="0"/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635000" y="5225144"/>
            <a:ext cx="9502913" cy="58271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2063949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</p:sldLayoutIdLst>
  <p:transition spd="med"/>
  <p:txStyles>
    <p:titleStyle>
      <a:lvl1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200" b="0" i="0" u="none" strike="noStrike" cap="none" spc="0" baseline="0">
          <a:solidFill>
            <a:schemeClr val="bg1"/>
          </a:solidFill>
          <a:uFillTx/>
          <a:latin typeface="+mj-lt"/>
          <a:ea typeface="Arial" charset="0"/>
          <a:cs typeface="Arial" charset="0"/>
          <a:sym typeface="Helvetica"/>
        </a:defRPr>
      </a:lvl1pPr>
      <a:lvl2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2pPr>
      <a:lvl3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3pPr>
      <a:lvl4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4pPr>
      <a:lvl5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5pPr>
      <a:lvl6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6pPr>
      <a:lvl7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7pPr>
      <a:lvl8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8pPr>
      <a:lvl9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9pPr>
    </p:titleStyle>
    <p:bodyStyle>
      <a:lvl1pPr marL="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+mn-lt"/>
          <a:ea typeface="Arial" charset="0"/>
          <a:cs typeface="Arial" charset="0"/>
          <a:sym typeface="Poppins Light"/>
        </a:defRPr>
      </a:lvl1pPr>
      <a:lvl2pPr marL="635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+mn-lt"/>
          <a:ea typeface="Arial" charset="0"/>
          <a:cs typeface="Arial" charset="0"/>
          <a:sym typeface="Poppins Light"/>
        </a:defRPr>
      </a:lvl2pPr>
      <a:lvl3pPr marL="1270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+mn-lt"/>
          <a:ea typeface="Arial" charset="0"/>
          <a:cs typeface="Arial" charset="0"/>
          <a:sym typeface="Poppins Light"/>
        </a:defRPr>
      </a:lvl3pPr>
      <a:lvl4pPr marL="1905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+mn-lt"/>
          <a:ea typeface="Arial" charset="0"/>
          <a:cs typeface="Arial" charset="0"/>
          <a:sym typeface="Poppins Light"/>
        </a:defRPr>
      </a:lvl4pPr>
      <a:lvl5pPr marL="2540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+mn-lt"/>
          <a:ea typeface="Arial" charset="0"/>
          <a:cs typeface="Arial" charset="0"/>
          <a:sym typeface="Poppins Light"/>
        </a:defRPr>
      </a:lvl5pPr>
      <a:lvl6pPr marL="3571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6pPr>
      <a:lvl7pPr marL="4206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7pPr>
      <a:lvl8pPr marL="4841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8pPr>
      <a:lvl9pPr marL="5476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96">
          <p15:clr>
            <a:srgbClr val="F26B43"/>
          </p15:clr>
        </p15:guide>
        <p15:guide id="2" pos="400">
          <p15:clr>
            <a:srgbClr val="F26B43"/>
          </p15:clr>
        </p15:guide>
        <p15:guide id="3" orient="horz" pos="8244">
          <p15:clr>
            <a:srgbClr val="F26B43"/>
          </p15:clr>
        </p15:guide>
        <p15:guide id="4" pos="14960">
          <p15:clr>
            <a:srgbClr val="F26B43"/>
          </p15:clr>
        </p15:guide>
        <p15:guide id="5" pos="7680">
          <p15:clr>
            <a:srgbClr val="F26B43"/>
          </p15:clr>
        </p15:guide>
        <p15:guide id="6" pos="6954">
          <p15:clr>
            <a:srgbClr val="F26B43"/>
          </p15:clr>
        </p15:guide>
        <p15:guide id="7" pos="8633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627918" y="628649"/>
            <a:ext cx="9506118" cy="3899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en-US" dirty="0"/>
              <a:t>Chart - Table</a:t>
            </a:r>
            <a:endParaRPr dirty="0"/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635000" y="5225144"/>
            <a:ext cx="9502913" cy="58271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pic>
        <p:nvPicPr>
          <p:cNvPr id="6" name="Image" descr="Image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716389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9" r:id="rId4"/>
  </p:sldLayoutIdLst>
  <p:transition spd="med"/>
  <p:txStyles>
    <p:titleStyle>
      <a:lvl1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200" b="0" i="0" u="none" strike="noStrike" cap="none" spc="0" baseline="0">
          <a:solidFill>
            <a:schemeClr val="tx1"/>
          </a:solidFill>
          <a:uFillTx/>
          <a:latin typeface="+mj-lt"/>
          <a:ea typeface="Arial" charset="0"/>
          <a:cs typeface="Arial" charset="0"/>
          <a:sym typeface="Helvetica"/>
        </a:defRPr>
      </a:lvl1pPr>
      <a:lvl2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2pPr>
      <a:lvl3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3pPr>
      <a:lvl4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4pPr>
      <a:lvl5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5pPr>
      <a:lvl6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6pPr>
      <a:lvl7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7pPr>
      <a:lvl8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8pPr>
      <a:lvl9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9pPr>
    </p:titleStyle>
    <p:bodyStyle>
      <a:lvl1pPr marL="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tx1"/>
          </a:solidFill>
          <a:uFillTx/>
          <a:latin typeface="+mn-lt"/>
          <a:ea typeface="Arial" charset="0"/>
          <a:cs typeface="Arial" charset="0"/>
          <a:sym typeface="Poppins Light"/>
        </a:defRPr>
      </a:lvl1pPr>
      <a:lvl2pPr marL="635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tx1"/>
          </a:solidFill>
          <a:uFillTx/>
          <a:latin typeface="+mn-lt"/>
          <a:ea typeface="Arial" charset="0"/>
          <a:cs typeface="Arial" charset="0"/>
          <a:sym typeface="Poppins Light"/>
        </a:defRPr>
      </a:lvl2pPr>
      <a:lvl3pPr marL="1270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tx1"/>
          </a:solidFill>
          <a:uFillTx/>
          <a:latin typeface="+mn-lt"/>
          <a:ea typeface="Arial" charset="0"/>
          <a:cs typeface="Arial" charset="0"/>
          <a:sym typeface="Poppins Light"/>
        </a:defRPr>
      </a:lvl3pPr>
      <a:lvl4pPr marL="1905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tx1"/>
          </a:solidFill>
          <a:uFillTx/>
          <a:latin typeface="+mn-lt"/>
          <a:ea typeface="Arial" charset="0"/>
          <a:cs typeface="Arial" charset="0"/>
          <a:sym typeface="Poppins Light"/>
        </a:defRPr>
      </a:lvl4pPr>
      <a:lvl5pPr marL="2540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tx1"/>
          </a:solidFill>
          <a:uFillTx/>
          <a:latin typeface="+mn-lt"/>
          <a:ea typeface="Arial" charset="0"/>
          <a:cs typeface="Arial" charset="0"/>
          <a:sym typeface="Poppins Light"/>
        </a:defRPr>
      </a:lvl5pPr>
      <a:lvl6pPr marL="3571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6pPr>
      <a:lvl7pPr marL="4206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7pPr>
      <a:lvl8pPr marL="4841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8pPr>
      <a:lvl9pPr marL="5476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96">
          <p15:clr>
            <a:srgbClr val="F26B43"/>
          </p15:clr>
        </p15:guide>
        <p15:guide id="2" pos="400">
          <p15:clr>
            <a:srgbClr val="F26B43"/>
          </p15:clr>
        </p15:guide>
        <p15:guide id="3" orient="horz" pos="8244">
          <p15:clr>
            <a:srgbClr val="F26B43"/>
          </p15:clr>
        </p15:guide>
        <p15:guide id="4" pos="14960">
          <p15:clr>
            <a:srgbClr val="F26B43"/>
          </p15:clr>
        </p15:guide>
        <p15:guide id="5" pos="7680">
          <p15:clr>
            <a:srgbClr val="F26B43"/>
          </p15:clr>
        </p15:guide>
        <p15:guide id="6" pos="6954">
          <p15:clr>
            <a:srgbClr val="F26B43"/>
          </p15:clr>
        </p15:guide>
        <p15:guide id="7" pos="8633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" descr="Image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627918" y="628649"/>
            <a:ext cx="9506118" cy="3899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en-US" dirty="0"/>
              <a:t>Slide</a:t>
            </a:r>
            <a:endParaRPr dirty="0"/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635000" y="5225144"/>
            <a:ext cx="9502913" cy="58271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1488531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58" r:id="rId6"/>
    <p:sldLayoutId id="2147483753" r:id="rId7"/>
    <p:sldLayoutId id="2147483761" r:id="rId8"/>
    <p:sldLayoutId id="2147483762" r:id="rId9"/>
    <p:sldLayoutId id="2147483757" r:id="rId10"/>
    <p:sldLayoutId id="2147483763" r:id="rId11"/>
    <p:sldLayoutId id="2147483764" r:id="rId12"/>
    <p:sldLayoutId id="2147483765" r:id="rId13"/>
  </p:sldLayoutIdLst>
  <p:transition spd="med"/>
  <p:txStyles>
    <p:titleStyle>
      <a:lvl1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200" b="0" i="0" u="none" strike="noStrike" cap="none" spc="0" baseline="0">
          <a:solidFill>
            <a:schemeClr val="bg1"/>
          </a:solidFill>
          <a:uFillTx/>
          <a:latin typeface="+mj-lt"/>
          <a:ea typeface="Arial" charset="0"/>
          <a:cs typeface="Arial" charset="0"/>
          <a:sym typeface="Helvetica"/>
        </a:defRPr>
      </a:lvl1pPr>
      <a:lvl2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2pPr>
      <a:lvl3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3pPr>
      <a:lvl4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4pPr>
      <a:lvl5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5pPr>
      <a:lvl6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6pPr>
      <a:lvl7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7pPr>
      <a:lvl8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8pPr>
      <a:lvl9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9pPr>
    </p:titleStyle>
    <p:bodyStyle>
      <a:lvl1pPr marL="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+mn-lt"/>
          <a:ea typeface="Arial" charset="0"/>
          <a:cs typeface="Arial" charset="0"/>
          <a:sym typeface="Poppins Light"/>
        </a:defRPr>
      </a:lvl1pPr>
      <a:lvl2pPr marL="635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+mn-lt"/>
          <a:ea typeface="Arial" charset="0"/>
          <a:cs typeface="Arial" charset="0"/>
          <a:sym typeface="Poppins Light"/>
        </a:defRPr>
      </a:lvl2pPr>
      <a:lvl3pPr marL="1270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+mn-lt"/>
          <a:ea typeface="Arial" charset="0"/>
          <a:cs typeface="Arial" charset="0"/>
          <a:sym typeface="Poppins Light"/>
        </a:defRPr>
      </a:lvl3pPr>
      <a:lvl4pPr marL="1905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+mn-lt"/>
          <a:ea typeface="Arial" charset="0"/>
          <a:cs typeface="Arial" charset="0"/>
          <a:sym typeface="Poppins Light"/>
        </a:defRPr>
      </a:lvl4pPr>
      <a:lvl5pPr marL="2540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+mn-lt"/>
          <a:ea typeface="Arial" charset="0"/>
          <a:cs typeface="Arial" charset="0"/>
          <a:sym typeface="Poppins Light"/>
        </a:defRPr>
      </a:lvl5pPr>
      <a:lvl6pPr marL="3571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6pPr>
      <a:lvl7pPr marL="4206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7pPr>
      <a:lvl8pPr marL="4841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8pPr>
      <a:lvl9pPr marL="5476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96">
          <p15:clr>
            <a:srgbClr val="F26B43"/>
          </p15:clr>
        </p15:guide>
        <p15:guide id="2" pos="400">
          <p15:clr>
            <a:srgbClr val="F26B43"/>
          </p15:clr>
        </p15:guide>
        <p15:guide id="3" orient="horz" pos="8244">
          <p15:clr>
            <a:srgbClr val="F26B43"/>
          </p15:clr>
        </p15:guide>
        <p15:guide id="4" pos="14960">
          <p15:clr>
            <a:srgbClr val="F26B43"/>
          </p15:clr>
        </p15:guide>
        <p15:guide id="5" pos="7680">
          <p15:clr>
            <a:srgbClr val="F26B43"/>
          </p15:clr>
        </p15:guide>
        <p15:guide id="6" pos="6954">
          <p15:clr>
            <a:srgbClr val="F26B43"/>
          </p15:clr>
        </p15:guide>
        <p15:guide id="7" pos="8633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25.emf"/><Relationship Id="rId4" Type="http://schemas.openxmlformats.org/officeDocument/2006/relationships/image" Target="../media/image24.emf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27918" y="630000"/>
            <a:ext cx="9506118" cy="3899807"/>
          </a:xfrm>
        </p:spPr>
        <p:txBody>
          <a:bodyPr>
            <a:normAutofit/>
          </a:bodyPr>
          <a:lstStyle/>
          <a:p>
            <a:r>
              <a:rPr lang="en-US" dirty="0"/>
              <a:t>Space for the title of the presentation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>
                <a:latin typeface="Arial" charset="0"/>
              </a:rPr>
              <a:t>Presenters Name</a:t>
            </a:r>
            <a:br>
              <a:rPr lang="en-US" dirty="0">
                <a:latin typeface="Arial" charset="0"/>
              </a:rPr>
            </a:br>
            <a:r>
              <a:rPr lang="en-US" dirty="0">
                <a:latin typeface="Arial" charset="0"/>
              </a:rPr>
              <a:t>November 3, 2022 </a:t>
            </a:r>
          </a:p>
          <a:p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0240748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Space for talking </a:t>
            </a:r>
            <a:br>
              <a:rPr lang="en-US" dirty="0"/>
            </a:br>
            <a:r>
              <a:rPr lang="en-US" dirty="0"/>
              <a:t>to our audience with medium or longer statement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02 Problem</a:t>
            </a:r>
            <a:endParaRPr 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509053113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Space for talking </a:t>
            </a:r>
            <a:br>
              <a:rPr lang="en-US" dirty="0"/>
            </a:br>
            <a:r>
              <a:rPr lang="en-US" dirty="0"/>
              <a:t>to our audience with medium or longer statement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03 Problem</a:t>
            </a:r>
            <a:endParaRPr 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448648461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, </a:t>
            </a:r>
            <a:r>
              <a:rPr lang="en-US" dirty="0" err="1"/>
              <a:t>luctus</a:t>
            </a:r>
            <a:r>
              <a:rPr lang="en-US" dirty="0"/>
              <a:t> non </a:t>
            </a:r>
            <a:r>
              <a:rPr lang="en-US" dirty="0" err="1"/>
              <a:t>orci</a:t>
            </a:r>
            <a:r>
              <a:rPr lang="en-US" dirty="0"/>
              <a:t> non,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. </a:t>
            </a:r>
            <a:r>
              <a:rPr lang="en-US" dirty="0" err="1"/>
              <a:t>Pellennon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 err="1"/>
              <a:t>turpis</a:t>
            </a:r>
            <a:r>
              <a:rPr lang="en-US" dirty="0"/>
              <a:t>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elementum</a:t>
            </a:r>
            <a:r>
              <a:rPr lang="en-US" dirty="0"/>
              <a:t> in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vestibulum</a:t>
            </a:r>
            <a:r>
              <a:rPr lang="en-US" dirty="0"/>
              <a:t>. </a:t>
            </a:r>
            <a:endParaRPr lang="en-US" dirty="0"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Space for talking to our audience with medium or longer </a:t>
            </a:r>
            <a:r>
              <a:rPr lang="en-US" dirty="0">
                <a:solidFill>
                  <a:schemeClr val="tx2"/>
                </a:solidFill>
              </a:rPr>
              <a:t>statement </a:t>
            </a:r>
            <a:endParaRPr lang="en-US" dirty="0">
              <a:solidFill>
                <a:schemeClr val="tx2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304102714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>
          <a:xfrm>
            <a:off x="635000" y="5231469"/>
            <a:ext cx="16309528" cy="6718793"/>
          </a:xfrm>
        </p:spPr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Nunc pharetra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,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convallis sed.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nisi. Nam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. </a:t>
            </a:r>
            <a:r>
              <a:rPr lang="en-US" dirty="0" err="1"/>
              <a:t>Suspendisse</a:t>
            </a:r>
            <a:r>
              <a:rPr lang="en-US" dirty="0"/>
              <a:t> pharetra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. In </a:t>
            </a:r>
            <a:r>
              <a:rPr lang="en-US" dirty="0" err="1"/>
              <a:t>fermentum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rhoncus</a:t>
            </a:r>
            <a:r>
              <a:rPr lang="en-US" dirty="0"/>
              <a:t>. Integer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 ex ac </a:t>
            </a:r>
            <a:r>
              <a:rPr lang="en-US" dirty="0" err="1"/>
              <a:t>iaculis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sem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, </a:t>
            </a:r>
            <a:r>
              <a:rPr lang="en-US" dirty="0" err="1"/>
              <a:t>ornare</a:t>
            </a:r>
            <a:r>
              <a:rPr lang="en-US" dirty="0"/>
              <a:t> vitae lorem id,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elementum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 </a:t>
            </a:r>
            <a:r>
              <a:rPr lang="en-US" dirty="0" err="1"/>
              <a:t>Aliquam</a:t>
            </a:r>
            <a:r>
              <a:rPr lang="en-US" dirty="0"/>
              <a:t> porta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a </a:t>
            </a:r>
            <a:r>
              <a:rPr lang="en-US" dirty="0" err="1"/>
              <a:t>venenatis</a:t>
            </a:r>
            <a:r>
              <a:rPr lang="en-US" dirty="0"/>
              <a:t>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 </a:t>
            </a:r>
            <a:r>
              <a:rPr lang="en-US" dirty="0" err="1"/>
              <a:t>penatibus</a:t>
            </a:r>
            <a:r>
              <a:rPr lang="en-US" dirty="0"/>
              <a:t> et </a:t>
            </a:r>
            <a:r>
              <a:rPr lang="en-US" dirty="0" err="1"/>
              <a:t>magnis</a:t>
            </a:r>
            <a:r>
              <a:rPr lang="en-US" dirty="0"/>
              <a:t> dis parturient </a:t>
            </a:r>
            <a:r>
              <a:rPr lang="en-US" dirty="0" err="1"/>
              <a:t>montes</a:t>
            </a:r>
            <a:r>
              <a:rPr lang="en-US" dirty="0"/>
              <a:t>, </a:t>
            </a:r>
            <a:r>
              <a:rPr lang="en-US" dirty="0" err="1"/>
              <a:t>nascetur</a:t>
            </a:r>
            <a:r>
              <a:rPr lang="en-US" dirty="0"/>
              <a:t> </a:t>
            </a:r>
            <a:r>
              <a:rPr lang="en-US" dirty="0" err="1"/>
              <a:t>ridiculus</a:t>
            </a:r>
            <a:r>
              <a:rPr lang="en-US" dirty="0"/>
              <a:t> mus. Nam at semper diam.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turpis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e </a:t>
            </a:r>
            <a:r>
              <a:rPr lang="en-US" dirty="0" err="1"/>
              <a:t>citur</a:t>
            </a:r>
            <a:r>
              <a:rPr lang="en-US" dirty="0"/>
              <a:t> a,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ex.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semper vitae nisi </a:t>
            </a:r>
            <a:r>
              <a:rPr lang="en-US" dirty="0" err="1"/>
              <a:t>vel</a:t>
            </a:r>
            <a:r>
              <a:rPr lang="en-US" dirty="0"/>
              <a:t>,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Nunc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. </a:t>
            </a:r>
            <a:endParaRPr lang="en-US" dirty="0"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Space for talking to our audience with medium or longer </a:t>
            </a:r>
            <a:r>
              <a:rPr lang="en-US" dirty="0">
                <a:solidFill>
                  <a:schemeClr val="tx2"/>
                </a:solidFill>
              </a:rPr>
              <a:t>statement </a:t>
            </a:r>
            <a:endParaRPr lang="en-US" dirty="0">
              <a:solidFill>
                <a:schemeClr val="tx2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97493244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7321555"/>
              </p:ext>
            </p:extLst>
          </p:nvPr>
        </p:nvGraphicFramePr>
        <p:xfrm>
          <a:off x="635000" y="628647"/>
          <a:ext cx="23114000" cy="8496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11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36000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First step</a:t>
                      </a: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1200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9200" dirty="0">
                          <a:solidFill>
                            <a:schemeClr val="tx2"/>
                          </a:solidFill>
                          <a:latin typeface="+mj-lt"/>
                        </a:rPr>
                        <a:t>Space for talking </a:t>
                      </a:r>
                      <a:r>
                        <a:rPr lang="en-US" sz="9200" dirty="0">
                          <a:latin typeface="+mj-lt"/>
                        </a:rPr>
                        <a:t>to our audience </a:t>
                      </a:r>
                      <a:br>
                        <a:rPr lang="en-US" sz="9200" dirty="0">
                          <a:latin typeface="+mj-lt"/>
                        </a:rPr>
                      </a:br>
                      <a:r>
                        <a:rPr lang="en-US" sz="9200" dirty="0">
                          <a:latin typeface="+mj-lt"/>
                        </a:rPr>
                        <a:t>with medium or longer statement</a:t>
                      </a: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6000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Second step</a:t>
                      </a: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1200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9200" dirty="0">
                          <a:latin typeface="+mj-lt"/>
                        </a:rPr>
                        <a:t>Space for talking to </a:t>
                      </a:r>
                      <a:r>
                        <a:rPr lang="en-US" sz="9200" dirty="0">
                          <a:solidFill>
                            <a:schemeClr val="tx2"/>
                          </a:solidFill>
                          <a:latin typeface="+mj-lt"/>
                        </a:rPr>
                        <a:t>our audience </a:t>
                      </a:r>
                      <a:br>
                        <a:rPr lang="en-US" sz="9200" dirty="0">
                          <a:latin typeface="+mj-lt"/>
                        </a:rPr>
                      </a:br>
                      <a:r>
                        <a:rPr lang="en-US" sz="9200" dirty="0">
                          <a:latin typeface="+mj-lt"/>
                        </a:rPr>
                        <a:t>with medium or longer statement</a:t>
                      </a: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2694932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Placeholder 3"/>
          <p:cNvGraphicFramePr>
            <a:graphicFrameLocks noGrp="1"/>
          </p:cNvGraphicFramePr>
          <p:nvPr>
            <p:ph type="tbl" sz="quarter" idx="10"/>
            <p:extLst>
              <p:ext uri="{D42A27DB-BD31-4B8C-83A1-F6EECF244321}">
                <p14:modId xmlns:p14="http://schemas.microsoft.com/office/powerpoint/2010/main" val="868383420"/>
              </p:ext>
            </p:extLst>
          </p:nvPr>
        </p:nvGraphicFramePr>
        <p:xfrm>
          <a:off x="635000" y="628650"/>
          <a:ext cx="23114000" cy="1134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624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89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36000">
                <a:tc rowSpan="2"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dirty="0"/>
                        <a:t>A sentence about the data seen </a:t>
                      </a:r>
                      <a:br>
                        <a:rPr lang="en-US" sz="6000" dirty="0"/>
                      </a:br>
                      <a:r>
                        <a:rPr lang="en-US" sz="6000" dirty="0"/>
                        <a:t>on the right side of the slide</a:t>
                      </a:r>
                    </a:p>
                  </a:txBody>
                  <a:tcPr marL="0" marR="0" marT="468000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Monthly active users</a:t>
                      </a:r>
                      <a:endParaRPr lang="en-US" sz="18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44000">
                <a:tc vMerge="1">
                  <a:txBody>
                    <a:bodyPr/>
                    <a:lstStyle/>
                    <a:p>
                      <a:pPr algn="l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120000</a:t>
                      </a:r>
                      <a:endParaRPr lang="en-US" sz="18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6000">
                <a:tc rowSpan="2"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dirty="0"/>
                        <a:t>A sentence about the data seen </a:t>
                      </a:r>
                      <a:br>
                        <a:rPr lang="en-US" sz="6000" dirty="0"/>
                      </a:br>
                      <a:r>
                        <a:rPr lang="en-US" sz="6000" dirty="0"/>
                        <a:t>on the right side of the slide</a:t>
                      </a:r>
                    </a:p>
                  </a:txBody>
                  <a:tcPr marL="0" marR="0" marT="468000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Monthly active users</a:t>
                      </a:r>
                      <a:endParaRPr lang="en-US" sz="18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44000">
                <a:tc vMerge="1">
                  <a:txBody>
                    <a:bodyPr/>
                    <a:lstStyle/>
                    <a:p>
                      <a:pPr algn="l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180000</a:t>
                      </a:r>
                      <a:endParaRPr lang="en-US" sz="18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36000">
                <a:tc rowSpan="2"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dirty="0"/>
                        <a:t>A sentence about the data seen </a:t>
                      </a:r>
                      <a:br>
                        <a:rPr lang="en-US" sz="6000" dirty="0"/>
                      </a:br>
                      <a:r>
                        <a:rPr lang="en-US" sz="6000" dirty="0"/>
                        <a:t>on the right side of the slide</a:t>
                      </a:r>
                    </a:p>
                  </a:txBody>
                  <a:tcPr marL="0" marR="0" marT="468000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Monthly active users</a:t>
                      </a:r>
                      <a:endParaRPr lang="en-US" sz="18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44000">
                <a:tc vMerge="1">
                  <a:txBody>
                    <a:bodyPr/>
                    <a:lstStyle/>
                    <a:p>
                      <a:pPr algn="l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290000</a:t>
                      </a:r>
                      <a:endParaRPr lang="en-US" sz="18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9781989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8170172"/>
              </p:ext>
            </p:extLst>
          </p:nvPr>
        </p:nvGraphicFramePr>
        <p:xfrm>
          <a:off x="635000" y="628650"/>
          <a:ext cx="23148000" cy="8496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1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36000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First step</a:t>
                      </a: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dirty="0"/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Second step</a:t>
                      </a: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1200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dirty="0">
                          <a:latin typeface="+mj-lt"/>
                        </a:rPr>
                        <a:t>Space for talking to</a:t>
                      </a: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dirty="0">
                          <a:latin typeface="+mj-lt"/>
                        </a:rPr>
                        <a:t>Our</a:t>
                      </a:r>
                      <a:r>
                        <a:rPr lang="en-US" sz="6000" baseline="0" dirty="0">
                          <a:latin typeface="+mj-lt"/>
                        </a:rPr>
                        <a:t> audience</a:t>
                      </a:r>
                      <a:endParaRPr lang="en-US" sz="6000" dirty="0">
                        <a:latin typeface="+mj-lt"/>
                      </a:endParaRP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rtl="0"/>
                      <a:endParaRPr lang="en-US" sz="6000" b="0" i="0" u="none" strike="noStrike" baseline="0" dirty="0">
                        <a:solidFill>
                          <a:srgbClr val="000000"/>
                        </a:solidFill>
                        <a:latin typeface="Arial" charset="0"/>
                      </a:endParaRP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dirty="0">
                          <a:latin typeface="+mj-lt"/>
                        </a:rPr>
                        <a:t>Space for talking to</a:t>
                      </a: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dirty="0">
                          <a:latin typeface="+mj-lt"/>
                        </a:rPr>
                        <a:t>Our</a:t>
                      </a:r>
                      <a:r>
                        <a:rPr lang="en-US" sz="6000" baseline="0" dirty="0">
                          <a:latin typeface="+mj-lt"/>
                        </a:rPr>
                        <a:t> audience</a:t>
                      </a:r>
                      <a:endParaRPr lang="en-US" sz="6000" dirty="0">
                        <a:latin typeface="+mj-lt"/>
                      </a:endParaRP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6000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Third step</a:t>
                      </a: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dirty="0"/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Fourth step</a:t>
                      </a: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1200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dirty="0">
                          <a:latin typeface="+mj-lt"/>
                        </a:rPr>
                        <a:t>Space for talking to</a:t>
                      </a: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dirty="0">
                          <a:latin typeface="+mj-lt"/>
                        </a:rPr>
                        <a:t>Our</a:t>
                      </a:r>
                      <a:r>
                        <a:rPr lang="en-US" sz="6000" baseline="0" dirty="0">
                          <a:latin typeface="+mj-lt"/>
                        </a:rPr>
                        <a:t> audience</a:t>
                      </a:r>
                      <a:endParaRPr lang="en-US" sz="6000" dirty="0">
                        <a:latin typeface="+mj-lt"/>
                      </a:endParaRP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6000" dirty="0">
                        <a:latin typeface="+mj-lt"/>
                      </a:endParaRP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dirty="0">
                          <a:latin typeface="+mj-lt"/>
                        </a:rPr>
                        <a:t>Space for talking to</a:t>
                      </a: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dirty="0">
                          <a:latin typeface="+mj-lt"/>
                        </a:rPr>
                        <a:t>Our</a:t>
                      </a:r>
                      <a:r>
                        <a:rPr lang="en-US" sz="6000" baseline="0" dirty="0">
                          <a:latin typeface="+mj-lt"/>
                        </a:rPr>
                        <a:t> audience</a:t>
                      </a:r>
                      <a:endParaRPr lang="en-US" sz="6000" dirty="0">
                        <a:latin typeface="+mj-lt"/>
                      </a:endParaRP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702325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Space for talking to our </a:t>
            </a:r>
            <a:r>
              <a:rPr lang="en-US" dirty="0">
                <a:solidFill>
                  <a:schemeClr val="tx2"/>
                </a:solidFill>
              </a:rPr>
              <a:t>audience</a:t>
            </a:r>
            <a:r>
              <a:rPr lang="en-US" dirty="0"/>
              <a:t> with medium or longer statement </a:t>
            </a:r>
            <a:endParaRPr lang="en-US" dirty="0">
              <a:effectLst/>
            </a:endParaRPr>
          </a:p>
        </p:txBody>
      </p:sp>
      <p:graphicFrame>
        <p:nvGraphicFramePr>
          <p:cNvPr id="4" name="Table Placeholder 3"/>
          <p:cNvGraphicFramePr>
            <a:graphicFrameLocks noGrp="1"/>
          </p:cNvGraphicFramePr>
          <p:nvPr>
            <p:ph type="tbl" sz="quarter" idx="10"/>
            <p:extLst>
              <p:ext uri="{D42A27DB-BD31-4B8C-83A1-F6EECF244321}">
                <p14:modId xmlns:p14="http://schemas.microsoft.com/office/powerpoint/2010/main" val="581109394"/>
              </p:ext>
            </p:extLst>
          </p:nvPr>
        </p:nvGraphicFramePr>
        <p:xfrm>
          <a:off x="12192000" y="628650"/>
          <a:ext cx="11557000" cy="124587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57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57338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Aliquam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 porta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consectetur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sapien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 a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venenatis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. </a:t>
                      </a:r>
                      <a:endParaRPr lang="en-US" sz="2800" dirty="0">
                        <a:effectLst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57338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Aenean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est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erat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, semper vitae nisi vel.</a:t>
                      </a:r>
                      <a:endParaRPr lang="en-US" sz="2800" dirty="0">
                        <a:effectLst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57338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Nunc pharetra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egestas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velit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, sit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amet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.</a:t>
                      </a:r>
                      <a:endParaRPr lang="en-US" sz="2800" dirty="0">
                        <a:effectLst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57338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Aliquam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 porta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consectetur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sapien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 a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venenatis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. </a:t>
                      </a:r>
                      <a:endParaRPr lang="en-US" sz="2800" dirty="0">
                        <a:effectLst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57338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Aliquam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 porta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consectetur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sapien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 a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venenatis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. </a:t>
                      </a:r>
                      <a:endParaRPr lang="en-US" sz="2800" dirty="0">
                        <a:effectLst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57338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Nunc pharetra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egestas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velit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, sit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amet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. </a:t>
                      </a:r>
                      <a:endParaRPr lang="en-US" sz="2800" dirty="0">
                        <a:effectLst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57338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Nam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quis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hendrerit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mauris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.</a:t>
                      </a:r>
                      <a:endParaRPr lang="en-US" sz="2800" dirty="0">
                        <a:effectLst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57338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Aenean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est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erat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, semper vitae nisi vel. </a:t>
                      </a:r>
                      <a:endParaRPr lang="en-US" sz="2800" dirty="0">
                        <a:effectLst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8471092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Placeholder 3"/>
          <p:cNvGraphicFramePr>
            <a:graphicFrameLocks noGrp="1"/>
          </p:cNvGraphicFramePr>
          <p:nvPr>
            <p:ph type="tbl" sz="quarter" idx="10"/>
            <p:extLst>
              <p:ext uri="{D42A27DB-BD31-4B8C-83A1-F6EECF244321}">
                <p14:modId xmlns:p14="http://schemas.microsoft.com/office/powerpoint/2010/main" val="764452038"/>
              </p:ext>
            </p:extLst>
          </p:nvPr>
        </p:nvGraphicFramePr>
        <p:xfrm>
          <a:off x="635000" y="628650"/>
          <a:ext cx="23114000" cy="1134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624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89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36000">
                <a:tc rowSpan="2"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dirty="0">
                          <a:solidFill>
                            <a:schemeClr val="bg1"/>
                          </a:solidFill>
                        </a:rPr>
                        <a:t>A sentence about the data seen </a:t>
                      </a:r>
                      <a:br>
                        <a:rPr lang="en-US" sz="6000" dirty="0">
                          <a:solidFill>
                            <a:schemeClr val="bg1"/>
                          </a:solidFill>
                        </a:rPr>
                      </a:br>
                      <a:r>
                        <a:rPr lang="en-US" sz="6000" dirty="0">
                          <a:solidFill>
                            <a:schemeClr val="bg1"/>
                          </a:solidFill>
                        </a:rPr>
                        <a:t>on the right side of the slide</a:t>
                      </a:r>
                    </a:p>
                  </a:txBody>
                  <a:tcPr marL="0" marR="0" marT="468000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Monthly active users</a:t>
                      </a:r>
                      <a:endParaRPr lang="en-US" sz="1800" b="0" i="0" u="none" strike="noStrike" dirty="0"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44000">
                <a:tc vMerge="1">
                  <a:txBody>
                    <a:bodyPr/>
                    <a:lstStyle/>
                    <a:p>
                      <a:pPr algn="l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120000</a:t>
                      </a:r>
                      <a:endParaRPr lang="en-US" sz="1800" b="0" i="0" u="none" strike="noStrike" dirty="0"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6000">
                <a:tc rowSpan="2"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dirty="0">
                          <a:solidFill>
                            <a:schemeClr val="bg1"/>
                          </a:solidFill>
                        </a:rPr>
                        <a:t>A sentence about the data seen </a:t>
                      </a:r>
                      <a:br>
                        <a:rPr lang="en-US" sz="6000" dirty="0">
                          <a:solidFill>
                            <a:schemeClr val="bg1"/>
                          </a:solidFill>
                        </a:rPr>
                      </a:br>
                      <a:r>
                        <a:rPr lang="en-US" sz="6000" dirty="0">
                          <a:solidFill>
                            <a:schemeClr val="bg1"/>
                          </a:solidFill>
                        </a:rPr>
                        <a:t>on the right side of the slide</a:t>
                      </a:r>
                    </a:p>
                  </a:txBody>
                  <a:tcPr marL="0" marR="0" marT="468000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Monthly active users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44000">
                <a:tc vMerge="1">
                  <a:txBody>
                    <a:bodyPr/>
                    <a:lstStyle/>
                    <a:p>
                      <a:pPr algn="l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180000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36000">
                <a:tc rowSpan="2"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dirty="0">
                          <a:solidFill>
                            <a:schemeClr val="bg1"/>
                          </a:solidFill>
                        </a:rPr>
                        <a:t>A sentence about the data seen </a:t>
                      </a:r>
                      <a:br>
                        <a:rPr lang="en-US" sz="6000" dirty="0">
                          <a:solidFill>
                            <a:schemeClr val="bg1"/>
                          </a:solidFill>
                        </a:rPr>
                      </a:br>
                      <a:r>
                        <a:rPr lang="en-US" sz="6000" dirty="0">
                          <a:solidFill>
                            <a:schemeClr val="bg1"/>
                          </a:solidFill>
                        </a:rPr>
                        <a:t>on the right side of the slide</a:t>
                      </a:r>
                    </a:p>
                  </a:txBody>
                  <a:tcPr marL="0" marR="0" marT="468000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Monthly active users</a:t>
                      </a:r>
                      <a:endParaRPr lang="en-US" sz="1800" b="0" i="0" u="none" strike="noStrike" dirty="0"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44000">
                <a:tc vMerge="1">
                  <a:txBody>
                    <a:bodyPr/>
                    <a:lstStyle/>
                    <a:p>
                      <a:pPr algn="l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290000</a:t>
                      </a:r>
                      <a:endParaRPr lang="en-US" sz="1800" b="0" i="0" u="none" strike="noStrike" dirty="0"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5068471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2569759"/>
              </p:ext>
            </p:extLst>
          </p:nvPr>
        </p:nvGraphicFramePr>
        <p:xfrm>
          <a:off x="635000" y="628650"/>
          <a:ext cx="23148000" cy="8496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1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36000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>
                          <a:solidFill>
                            <a:schemeClr val="accent3"/>
                          </a:solidFill>
                        </a:rPr>
                        <a:t>First step</a:t>
                      </a:r>
                    </a:p>
                  </a:txBody>
                  <a:tcPr marL="0" marR="0" marT="468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468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>
                          <a:solidFill>
                            <a:schemeClr val="accent2"/>
                          </a:solidFill>
                        </a:rPr>
                        <a:t>Second step</a:t>
                      </a:r>
                    </a:p>
                  </a:txBody>
                  <a:tcPr marL="0" marR="0" marT="468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1200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dirty="0">
                          <a:solidFill>
                            <a:schemeClr val="bg1"/>
                          </a:solidFill>
                          <a:latin typeface="+mj-lt"/>
                        </a:rPr>
                        <a:t>Space for talking to</a:t>
                      </a: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dirty="0">
                          <a:solidFill>
                            <a:schemeClr val="bg1"/>
                          </a:solidFill>
                          <a:latin typeface="+mj-lt"/>
                        </a:rPr>
                        <a:t>Our</a:t>
                      </a:r>
                      <a:r>
                        <a:rPr lang="en-US" sz="6000" baseline="0" dirty="0">
                          <a:solidFill>
                            <a:schemeClr val="bg1"/>
                          </a:solidFill>
                          <a:latin typeface="+mj-lt"/>
                        </a:rPr>
                        <a:t> audience</a:t>
                      </a:r>
                      <a:endParaRPr lang="en-US" sz="60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0" marR="0"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rtl="0"/>
                      <a:endParaRPr lang="en-US" sz="6000" b="0" i="0" u="none" strike="noStrike" baseline="0" dirty="0">
                        <a:solidFill>
                          <a:schemeClr val="bg1"/>
                        </a:solidFill>
                        <a:latin typeface="Arial" charset="0"/>
                      </a:endParaRPr>
                    </a:p>
                  </a:txBody>
                  <a:tcPr marL="0" marR="0"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dirty="0">
                          <a:solidFill>
                            <a:schemeClr val="bg1"/>
                          </a:solidFill>
                          <a:latin typeface="+mj-lt"/>
                        </a:rPr>
                        <a:t>Space for talking to</a:t>
                      </a: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dirty="0">
                          <a:solidFill>
                            <a:schemeClr val="bg1"/>
                          </a:solidFill>
                          <a:latin typeface="+mj-lt"/>
                        </a:rPr>
                        <a:t>Our</a:t>
                      </a:r>
                      <a:r>
                        <a:rPr lang="en-US" sz="6000" baseline="0" dirty="0">
                          <a:solidFill>
                            <a:schemeClr val="bg1"/>
                          </a:solidFill>
                          <a:latin typeface="+mj-lt"/>
                        </a:rPr>
                        <a:t> audience</a:t>
                      </a:r>
                      <a:endParaRPr lang="en-US" sz="60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0" marR="0"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6000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>
                          <a:solidFill>
                            <a:schemeClr val="tx2"/>
                          </a:solidFill>
                        </a:rPr>
                        <a:t>Third step</a:t>
                      </a:r>
                    </a:p>
                  </a:txBody>
                  <a:tcPr marL="0" marR="0" marT="468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468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>
                          <a:solidFill>
                            <a:schemeClr val="bg1"/>
                          </a:solidFill>
                        </a:rPr>
                        <a:t>Fourth step</a:t>
                      </a:r>
                    </a:p>
                  </a:txBody>
                  <a:tcPr marL="0" marR="0" marT="468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1200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dirty="0">
                          <a:solidFill>
                            <a:schemeClr val="bg1"/>
                          </a:solidFill>
                          <a:latin typeface="+mj-lt"/>
                        </a:rPr>
                        <a:t>Space for talking to</a:t>
                      </a: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dirty="0">
                          <a:solidFill>
                            <a:schemeClr val="bg1"/>
                          </a:solidFill>
                          <a:latin typeface="+mj-lt"/>
                        </a:rPr>
                        <a:t>Our</a:t>
                      </a:r>
                      <a:r>
                        <a:rPr lang="en-US" sz="6000" baseline="0" dirty="0">
                          <a:solidFill>
                            <a:schemeClr val="bg1"/>
                          </a:solidFill>
                          <a:latin typeface="+mj-lt"/>
                        </a:rPr>
                        <a:t> audience</a:t>
                      </a:r>
                      <a:endParaRPr lang="en-US" sz="60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0" marR="0"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60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0" marR="0"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dirty="0">
                          <a:solidFill>
                            <a:schemeClr val="bg1"/>
                          </a:solidFill>
                          <a:latin typeface="+mj-lt"/>
                        </a:rPr>
                        <a:t>Space for talking to</a:t>
                      </a: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dirty="0">
                          <a:solidFill>
                            <a:schemeClr val="bg1"/>
                          </a:solidFill>
                          <a:latin typeface="+mj-lt"/>
                        </a:rPr>
                        <a:t>Our</a:t>
                      </a:r>
                      <a:r>
                        <a:rPr lang="en-US" sz="6000" baseline="0" dirty="0">
                          <a:solidFill>
                            <a:schemeClr val="bg1"/>
                          </a:solidFill>
                          <a:latin typeface="+mj-lt"/>
                        </a:rPr>
                        <a:t> audience</a:t>
                      </a:r>
                      <a:endParaRPr lang="en-US" sz="60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0" marR="0"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4688355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>
                <a:latin typeface="Arial" charset="0"/>
              </a:rPr>
              <a:t>Presenters Name</a:t>
            </a:r>
            <a:br>
              <a:rPr lang="en-US" dirty="0">
                <a:latin typeface="Arial" charset="0"/>
              </a:rPr>
            </a:br>
            <a:r>
              <a:rPr lang="en-US" dirty="0">
                <a:latin typeface="Arial" charset="0"/>
              </a:rPr>
              <a:t>November 3, 2022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2"/>
          </p:nvPr>
        </p:nvSpPr>
        <p:spPr>
          <a:xfrm>
            <a:off x="627918" y="630000"/>
            <a:ext cx="12111904" cy="2749550"/>
          </a:xfrm>
        </p:spPr>
        <p:txBody>
          <a:bodyPr/>
          <a:lstStyle/>
          <a:p>
            <a:r>
              <a:rPr lang="en-US" dirty="0"/>
              <a:t>Space for the title of the presentation </a:t>
            </a:r>
          </a:p>
        </p:txBody>
      </p:sp>
    </p:spTree>
    <p:extLst>
      <p:ext uri="{BB962C8B-B14F-4D97-AF65-F5344CB8AC3E}">
        <p14:creationId xmlns:p14="http://schemas.microsoft.com/office/powerpoint/2010/main" val="1082648764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Space for talking to our audience with </a:t>
            </a:r>
            <a:r>
              <a:rPr lang="en-US" dirty="0">
                <a:solidFill>
                  <a:schemeClr val="tx2"/>
                </a:solidFill>
              </a:rPr>
              <a:t>medium or longer </a:t>
            </a:r>
            <a:r>
              <a:rPr lang="en-US" dirty="0"/>
              <a:t>statement </a:t>
            </a:r>
            <a:endParaRPr lang="en-US" dirty="0">
              <a:effectLst/>
            </a:endParaRPr>
          </a:p>
        </p:txBody>
      </p:sp>
      <p:graphicFrame>
        <p:nvGraphicFramePr>
          <p:cNvPr id="6" name="Table Placeholder 3"/>
          <p:cNvGraphicFramePr>
            <a:graphicFrameLocks noGrp="1"/>
          </p:cNvGraphicFramePr>
          <p:nvPr>
            <p:ph type="tbl" sz="quarter" idx="10"/>
            <p:extLst>
              <p:ext uri="{D42A27DB-BD31-4B8C-83A1-F6EECF244321}">
                <p14:modId xmlns:p14="http://schemas.microsoft.com/office/powerpoint/2010/main" val="1493669708"/>
              </p:ext>
            </p:extLst>
          </p:nvPr>
        </p:nvGraphicFramePr>
        <p:xfrm>
          <a:off x="12192000" y="628650"/>
          <a:ext cx="11557000" cy="124587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57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57338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Aliquam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 porta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consectetur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sapien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 a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venenatis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. 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0" marR="0" marT="468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57338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Aenean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est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erat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, semper vitae nisi vel.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0" marR="0" marT="468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57338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Nunc pharetra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egestas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velit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, sit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amet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.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0" marR="0" marT="468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57338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Aliquam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 porta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consectetur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sapien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 a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venenatis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. 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0" marR="0" marT="468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57338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Aliquam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 porta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consectetur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sapien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 a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venenatis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. 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0" marR="0" marT="468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57338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Nunc pharetra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egestas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velit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, sit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amet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. 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0" marR="0" marT="468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57338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Nam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quis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hendrerit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mauris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.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0" marR="0" marT="468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57338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Aenean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est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erat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, semper vitae nisi vel. 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0" marR="0" marT="468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70837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>
          <a:xfrm>
            <a:off x="627918" y="628649"/>
            <a:ext cx="10411558" cy="3155075"/>
          </a:xfrm>
        </p:spPr>
        <p:txBody>
          <a:bodyPr/>
          <a:lstStyle/>
          <a:p>
            <a:r>
              <a:rPr lang="en-US" dirty="0"/>
              <a:t>Space for talking to our </a:t>
            </a:r>
            <a:r>
              <a:rPr lang="en-US" dirty="0">
                <a:solidFill>
                  <a:schemeClr val="tx2"/>
                </a:solidFill>
              </a:rPr>
              <a:t>audience</a:t>
            </a:r>
            <a:r>
              <a:rPr lang="en-US" dirty="0"/>
              <a:t> with medium </a:t>
            </a:r>
            <a:br>
              <a:rPr lang="en-US" dirty="0"/>
            </a:br>
            <a:r>
              <a:rPr lang="en-US" dirty="0"/>
              <a:t>or longer statement </a:t>
            </a:r>
            <a:endParaRPr lang="en-US" dirty="0">
              <a:effectLst/>
            </a:endParaRPr>
          </a:p>
        </p:txBody>
      </p:sp>
      <p:graphicFrame>
        <p:nvGraphicFramePr>
          <p:cNvPr id="4" name="Table Placeholder 3"/>
          <p:cNvGraphicFramePr>
            <a:graphicFrameLocks noGrp="1"/>
          </p:cNvGraphicFramePr>
          <p:nvPr>
            <p:ph type="tbl" sz="quarter" idx="10"/>
            <p:extLst>
              <p:ext uri="{D42A27DB-BD31-4B8C-83A1-F6EECF244321}">
                <p14:modId xmlns:p14="http://schemas.microsoft.com/office/powerpoint/2010/main" val="1961260306"/>
              </p:ext>
            </p:extLst>
          </p:nvPr>
        </p:nvGraphicFramePr>
        <p:xfrm>
          <a:off x="635000" y="5562536"/>
          <a:ext cx="23114001" cy="54044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732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21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604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440000"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2014</a:t>
                      </a:r>
                      <a:endParaRPr lang="en-US" sz="1800" b="0" i="0" u="none" strike="noStrike" dirty="0">
                        <a:effectLst/>
                        <a:latin typeface="Arial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65M+</a:t>
                      </a:r>
                      <a:endParaRPr lang="en-US" sz="18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79200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2600</a:t>
                      </a:r>
                      <a:endParaRPr lang="en-US" sz="18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79200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Established</a:t>
                      </a:r>
                      <a:endParaRPr lang="en-US" sz="1800" b="0" i="0" u="none" strike="noStrike" dirty="0">
                        <a:effectLst/>
                        <a:latin typeface="Arial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 err="1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Satis</a:t>
                      </a:r>
                      <a:r>
                        <a:rPr lang="en-US" sz="28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 </a:t>
                      </a:r>
                      <a:r>
                        <a:rPr lang="en-US" sz="2800" b="0" i="0" u="none" strike="noStrike" spc="0" baseline="0" dirty="0" err="1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ed</a:t>
                      </a:r>
                      <a:r>
                        <a:rPr lang="en-US" sz="28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 customers</a:t>
                      </a:r>
                      <a:endParaRPr lang="en-US" sz="18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79200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Parcel machines</a:t>
                      </a:r>
                      <a:endParaRPr lang="en-US" sz="18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79200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000"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130</a:t>
                      </a:r>
                      <a:endParaRPr lang="en-US" sz="1800" b="0" i="0" u="none" strike="noStrike" dirty="0">
                        <a:effectLst/>
                        <a:latin typeface="Arial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37M+</a:t>
                      </a:r>
                      <a:endParaRPr lang="en-US" sz="18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79200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2300</a:t>
                      </a:r>
                      <a:endParaRPr lang="en-US" sz="18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79200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3600"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Cities</a:t>
                      </a:r>
                      <a:endParaRPr lang="en-US" sz="18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T="251999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Delivered parcels</a:t>
                      </a:r>
                      <a:endParaRPr lang="en-US" sz="18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792000" marT="251999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Employees</a:t>
                      </a:r>
                      <a:endParaRPr lang="en-US" sz="18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792000" marT="251999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4548809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>
          <a:xfrm>
            <a:off x="627918" y="628649"/>
            <a:ext cx="10411558" cy="3155075"/>
          </a:xfrm>
        </p:spPr>
        <p:txBody>
          <a:bodyPr/>
          <a:lstStyle/>
          <a:p>
            <a:r>
              <a:rPr lang="en-US" dirty="0"/>
              <a:t>Space for talking to our </a:t>
            </a:r>
            <a:r>
              <a:rPr lang="en-US" dirty="0">
                <a:solidFill>
                  <a:schemeClr val="tx2"/>
                </a:solidFill>
              </a:rPr>
              <a:t>audience</a:t>
            </a:r>
            <a:r>
              <a:rPr lang="en-US" dirty="0"/>
              <a:t> with medium </a:t>
            </a:r>
            <a:br>
              <a:rPr lang="en-US" dirty="0"/>
            </a:br>
            <a:r>
              <a:rPr lang="en-US" dirty="0"/>
              <a:t>or longer statement 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5806106"/>
              </p:ext>
            </p:extLst>
          </p:nvPr>
        </p:nvGraphicFramePr>
        <p:xfrm>
          <a:off x="635000" y="5224463"/>
          <a:ext cx="23114001" cy="54044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732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21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604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440000"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2014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65M+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792000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2600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792000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Established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 err="1"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Satis</a:t>
                      </a:r>
                      <a:r>
                        <a:rPr lang="en-US" sz="28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 </a:t>
                      </a:r>
                      <a:r>
                        <a:rPr lang="en-US" sz="2800" b="0" i="0" u="none" strike="noStrike" spc="0" baseline="0" dirty="0" err="1"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ed</a:t>
                      </a:r>
                      <a:r>
                        <a:rPr lang="en-US" sz="28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 customers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792000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Parcel machines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792000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000"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130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37M+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792000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2300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792000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3600"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Cities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T="251999"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Delivered parcels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792000" marT="251999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Employees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792000" marT="251999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9732396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, </a:t>
            </a:r>
            <a:r>
              <a:rPr lang="en-US" dirty="0" err="1"/>
              <a:t>luctus</a:t>
            </a:r>
            <a:r>
              <a:rPr lang="en-US" dirty="0"/>
              <a:t> non </a:t>
            </a:r>
            <a:r>
              <a:rPr lang="en-US" dirty="0" err="1"/>
              <a:t>orci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non,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Space for talking to </a:t>
            </a:r>
            <a:r>
              <a:rPr lang="en-US" dirty="0">
                <a:solidFill>
                  <a:schemeClr val="tx2"/>
                </a:solidFill>
              </a:rPr>
              <a:t>our audience</a:t>
            </a:r>
            <a:r>
              <a:rPr lang="en-US" dirty="0"/>
              <a:t> with medium or longer statement </a:t>
            </a:r>
            <a:endParaRPr lang="en-US" dirty="0">
              <a:effectLst/>
            </a:endParaRPr>
          </a:p>
        </p:txBody>
      </p:sp>
      <p:pic>
        <p:nvPicPr>
          <p:cNvPr id="5" name="Picture 4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7" t="27188" r="47455" b="14314"/>
          <a:stretch/>
        </p:blipFill>
        <p:spPr>
          <a:xfrm>
            <a:off x="12192000" y="628650"/>
            <a:ext cx="11528028" cy="124587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</p:pic>
    </p:spTree>
    <p:extLst>
      <p:ext uri="{BB962C8B-B14F-4D97-AF65-F5344CB8AC3E}">
        <p14:creationId xmlns:p14="http://schemas.microsoft.com/office/powerpoint/2010/main" val="520821157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, </a:t>
            </a:r>
            <a:r>
              <a:rPr lang="en-US" dirty="0" err="1"/>
              <a:t>luctus</a:t>
            </a:r>
            <a:r>
              <a:rPr lang="en-US" dirty="0"/>
              <a:t> non </a:t>
            </a:r>
            <a:r>
              <a:rPr lang="en-US" dirty="0" err="1"/>
              <a:t>orci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non,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.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Space for talking to our audience with medium or </a:t>
            </a:r>
            <a:r>
              <a:rPr lang="en-US" dirty="0">
                <a:solidFill>
                  <a:schemeClr val="tx2"/>
                </a:solidFill>
              </a:rPr>
              <a:t>longer statement </a:t>
            </a:r>
          </a:p>
        </p:txBody>
      </p:sp>
      <p:pic>
        <p:nvPicPr>
          <p:cNvPr id="5" name="Picture 4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7" t="27188" r="47455" b="14314"/>
          <a:stretch/>
        </p:blipFill>
        <p:spPr>
          <a:xfrm>
            <a:off x="12192000" y="628650"/>
            <a:ext cx="11528028" cy="124587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</p:pic>
    </p:spTree>
    <p:extLst>
      <p:ext uri="{BB962C8B-B14F-4D97-AF65-F5344CB8AC3E}">
        <p14:creationId xmlns:p14="http://schemas.microsoft.com/office/powerpoint/2010/main" val="72511731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Space for talking to our audience with </a:t>
            </a:r>
            <a:r>
              <a:rPr lang="en-US" dirty="0">
                <a:solidFill>
                  <a:schemeClr val="tx2"/>
                </a:solidFill>
              </a:rPr>
              <a:t>medium </a:t>
            </a:r>
            <a:br>
              <a:rPr lang="en-US" dirty="0">
                <a:solidFill>
                  <a:schemeClr val="tx2"/>
                </a:solidFill>
              </a:rPr>
            </a:br>
            <a:r>
              <a:rPr lang="en-US" dirty="0">
                <a:solidFill>
                  <a:schemeClr val="tx2"/>
                </a:solidFill>
              </a:rPr>
              <a:t>or longer</a:t>
            </a:r>
            <a:r>
              <a:rPr lang="en-US" dirty="0"/>
              <a:t> statement </a:t>
            </a:r>
            <a:endParaRPr lang="en-US" dirty="0">
              <a:effectLst/>
            </a:endParaRP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sz="quarter" idx="10"/>
            <p:extLst>
              <p:ext uri="{D42A27DB-BD31-4B8C-83A1-F6EECF244321}">
                <p14:modId xmlns:p14="http://schemas.microsoft.com/office/powerpoint/2010/main" val="621551948"/>
              </p:ext>
            </p:extLst>
          </p:nvPr>
        </p:nvGraphicFramePr>
        <p:xfrm>
          <a:off x="635000" y="4409728"/>
          <a:ext cx="10404475" cy="70227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04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000"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2014</a:t>
                      </a:r>
                      <a:endParaRPr lang="en-US" sz="18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T="72000" marB="180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Established</a:t>
                      </a:r>
                      <a:endParaRPr lang="en-US" sz="18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T="90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6400"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65M+</a:t>
                      </a:r>
                      <a:endParaRPr lang="en-US" sz="18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T="72000" marB="180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 err="1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Satis</a:t>
                      </a:r>
                      <a:r>
                        <a:rPr lang="en-US" sz="28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 </a:t>
                      </a:r>
                      <a:r>
                        <a:rPr lang="en-US" sz="2800" b="0" i="0" u="none" strike="noStrike" spc="0" baseline="0" dirty="0" err="1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ed</a:t>
                      </a:r>
                      <a:r>
                        <a:rPr lang="en-US" sz="28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 customers</a:t>
                      </a:r>
                      <a:endParaRPr lang="en-US" sz="18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T="90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000"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2600</a:t>
                      </a:r>
                      <a:endParaRPr lang="en-US" sz="18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T="72000" marB="180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Parcel machines</a:t>
                      </a:r>
                      <a:endParaRPr lang="en-US" sz="18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T="90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6" name="Picture 5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7" t="27188" r="47455" b="14314"/>
          <a:stretch/>
        </p:blipFill>
        <p:spPr>
          <a:xfrm>
            <a:off x="12192000" y="628650"/>
            <a:ext cx="11528028" cy="124587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</p:pic>
    </p:spTree>
    <p:extLst>
      <p:ext uri="{BB962C8B-B14F-4D97-AF65-F5344CB8AC3E}">
        <p14:creationId xmlns:p14="http://schemas.microsoft.com/office/powerpoint/2010/main" val="535348887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Space for talking to our audience with </a:t>
            </a:r>
            <a:r>
              <a:rPr lang="en-US" dirty="0">
                <a:solidFill>
                  <a:schemeClr val="tx2"/>
                </a:solidFill>
              </a:rPr>
              <a:t>medium </a:t>
            </a:r>
            <a:br>
              <a:rPr lang="en-US" dirty="0">
                <a:solidFill>
                  <a:schemeClr val="tx2"/>
                </a:solidFill>
              </a:rPr>
            </a:br>
            <a:r>
              <a:rPr lang="en-US" dirty="0">
                <a:solidFill>
                  <a:schemeClr val="tx2"/>
                </a:solidFill>
              </a:rPr>
              <a:t>or longer</a:t>
            </a:r>
            <a:r>
              <a:rPr lang="en-US" dirty="0"/>
              <a:t> statement 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sz="quarter" idx="10"/>
            <p:extLst>
              <p:ext uri="{D42A27DB-BD31-4B8C-83A1-F6EECF244321}">
                <p14:modId xmlns:p14="http://schemas.microsoft.com/office/powerpoint/2010/main" val="870138275"/>
              </p:ext>
            </p:extLst>
          </p:nvPr>
        </p:nvGraphicFramePr>
        <p:xfrm>
          <a:off x="635000" y="4409728"/>
          <a:ext cx="10404475" cy="70227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04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000"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2014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T="72000" marB="180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Established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T="90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6400"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65M+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T="72000" marB="180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 err="1"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Satis</a:t>
                      </a:r>
                      <a:r>
                        <a:rPr lang="en-US" sz="28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 </a:t>
                      </a:r>
                      <a:r>
                        <a:rPr lang="en-US" sz="2800" b="0" i="0" u="none" strike="noStrike" spc="0" baseline="0" dirty="0" err="1"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ed</a:t>
                      </a:r>
                      <a:r>
                        <a:rPr lang="en-US" sz="28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 customers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T="90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000"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2600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T="72000" marB="180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Parcel machines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T="90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7" name="Picture 6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7" t="27188" r="47455" b="14314"/>
          <a:stretch/>
        </p:blipFill>
        <p:spPr>
          <a:xfrm>
            <a:off x="12192000" y="628650"/>
            <a:ext cx="11528028" cy="124587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</p:pic>
    </p:spTree>
    <p:extLst>
      <p:ext uri="{BB962C8B-B14F-4D97-AF65-F5344CB8AC3E}">
        <p14:creationId xmlns:p14="http://schemas.microsoft.com/office/powerpoint/2010/main" val="2034691130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Short caption for the </a:t>
            </a:r>
          </a:p>
          <a:p>
            <a:r>
              <a:rPr lang="en-US" dirty="0"/>
              <a:t>picture seen above 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Short caption for the </a:t>
            </a:r>
          </a:p>
          <a:p>
            <a:r>
              <a:rPr lang="en-US" dirty="0"/>
              <a:t>picture seen above 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Short caption for the </a:t>
            </a:r>
          </a:p>
          <a:p>
            <a:r>
              <a:rPr lang="en-US" dirty="0"/>
              <a:t>picture seen above </a:t>
            </a:r>
          </a:p>
          <a:p>
            <a:endParaRPr lang="en-US" dirty="0"/>
          </a:p>
        </p:txBody>
      </p:sp>
      <p:pic>
        <p:nvPicPr>
          <p:cNvPr id="8" name="Picture 7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7" t="27188" r="47455" b="14314"/>
          <a:stretch/>
        </p:blipFill>
        <p:spPr>
          <a:xfrm>
            <a:off x="606028" y="628650"/>
            <a:ext cx="7380000" cy="7380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</p:pic>
      <p:pic>
        <p:nvPicPr>
          <p:cNvPr id="9" name="Picture 8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7" t="27188" r="47455" b="14314"/>
          <a:stretch/>
        </p:blipFill>
        <p:spPr>
          <a:xfrm>
            <a:off x="8473028" y="628650"/>
            <a:ext cx="7380000" cy="7380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</p:pic>
      <p:pic>
        <p:nvPicPr>
          <p:cNvPr id="10" name="Picture 9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7" t="27188" r="47455" b="14314"/>
          <a:stretch/>
        </p:blipFill>
        <p:spPr>
          <a:xfrm>
            <a:off x="16340028" y="628650"/>
            <a:ext cx="7380000" cy="7380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</p:pic>
    </p:spTree>
    <p:extLst>
      <p:ext uri="{BB962C8B-B14F-4D97-AF65-F5344CB8AC3E}">
        <p14:creationId xmlns:p14="http://schemas.microsoft.com/office/powerpoint/2010/main" val="155070067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Short caption for the </a:t>
            </a:r>
          </a:p>
          <a:p>
            <a:r>
              <a:rPr lang="en-US" dirty="0"/>
              <a:t>picture seen above 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Short caption for the </a:t>
            </a:r>
          </a:p>
          <a:p>
            <a:r>
              <a:rPr lang="en-US" dirty="0"/>
              <a:t>picture seen above 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Short caption for the </a:t>
            </a:r>
          </a:p>
          <a:p>
            <a:r>
              <a:rPr lang="en-US" dirty="0"/>
              <a:t>picture seen above </a:t>
            </a:r>
          </a:p>
          <a:p>
            <a:endParaRPr lang="en-US" dirty="0"/>
          </a:p>
        </p:txBody>
      </p:sp>
      <p:pic>
        <p:nvPicPr>
          <p:cNvPr id="11" name="Picture 10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7" t="27188" r="47455" b="14314"/>
          <a:stretch/>
        </p:blipFill>
        <p:spPr>
          <a:xfrm>
            <a:off x="606028" y="628650"/>
            <a:ext cx="7380000" cy="7380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</p:pic>
      <p:pic>
        <p:nvPicPr>
          <p:cNvPr id="12" name="Picture 11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7" t="27188" r="47455" b="14314"/>
          <a:stretch/>
        </p:blipFill>
        <p:spPr>
          <a:xfrm>
            <a:off x="8473028" y="628650"/>
            <a:ext cx="7380000" cy="7380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</p:pic>
      <p:pic>
        <p:nvPicPr>
          <p:cNvPr id="13" name="Picture 12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7" t="27188" r="47455" b="14314"/>
          <a:stretch/>
        </p:blipFill>
        <p:spPr>
          <a:xfrm>
            <a:off x="16340028" y="628650"/>
            <a:ext cx="7380000" cy="7380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</p:pic>
    </p:spTree>
    <p:extLst>
      <p:ext uri="{BB962C8B-B14F-4D97-AF65-F5344CB8AC3E}">
        <p14:creationId xmlns:p14="http://schemas.microsoft.com/office/powerpoint/2010/main" val="1490702519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/>
          <p:cNvPicPr>
            <a:picLocks noGrp="1" noChangeAspect="1"/>
          </p:cNvPicPr>
          <p:nvPr>
            <p:ph type="pic" sz="quarter" idx="2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03" b="790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, </a:t>
            </a:r>
            <a:br>
              <a:rPr lang="en-US" dirty="0"/>
            </a:br>
            <a:r>
              <a:rPr lang="en-US" dirty="0" err="1"/>
              <a:t>luctus</a:t>
            </a:r>
            <a:r>
              <a:rPr lang="en-US" dirty="0"/>
              <a:t> non </a:t>
            </a:r>
            <a:r>
              <a:rPr lang="en-US" dirty="0" err="1"/>
              <a:t>orci</a:t>
            </a:r>
            <a:r>
              <a:rPr lang="en-US" dirty="0"/>
              <a:t> non. </a:t>
            </a:r>
          </a:p>
        </p:txBody>
      </p:sp>
    </p:spTree>
    <p:extLst>
      <p:ext uri="{BB962C8B-B14F-4D97-AF65-F5344CB8AC3E}">
        <p14:creationId xmlns:p14="http://schemas.microsoft.com/office/powerpoint/2010/main" val="1924838367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Space for the title of the presentation </a:t>
            </a:r>
            <a:endParaRPr lang="en-US" dirty="0">
              <a:effectLst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>
                <a:latin typeface="Arial" charset="0"/>
              </a:rPr>
              <a:t>Presenters Name</a:t>
            </a:r>
          </a:p>
          <a:p>
            <a:r>
              <a:rPr lang="en-US" dirty="0">
                <a:latin typeface="Arial" charset="0"/>
              </a:rPr>
              <a:t>November 3, 2022 </a:t>
            </a:r>
          </a:p>
        </p:txBody>
      </p:sp>
    </p:spTree>
    <p:extLst>
      <p:ext uri="{BB962C8B-B14F-4D97-AF65-F5344CB8AC3E}">
        <p14:creationId xmlns:p14="http://schemas.microsoft.com/office/powerpoint/2010/main" val="1615965955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Space for </a:t>
            </a:r>
            <a:br>
              <a:rPr lang="en-US" dirty="0">
                <a:solidFill>
                  <a:schemeClr val="tx2"/>
                </a:solidFill>
              </a:rPr>
            </a:br>
            <a:r>
              <a:rPr lang="en-US" dirty="0">
                <a:solidFill>
                  <a:schemeClr val="tx2"/>
                </a:solidFill>
              </a:rPr>
              <a:t>talking </a:t>
            </a:r>
            <a:r>
              <a:rPr lang="en-US" dirty="0"/>
              <a:t>to our </a:t>
            </a:r>
            <a:br>
              <a:rPr lang="en-US" dirty="0"/>
            </a:br>
            <a:r>
              <a:rPr lang="en-US" dirty="0"/>
              <a:t>audience </a:t>
            </a:r>
            <a:endParaRPr lang="en-US" dirty="0">
              <a:effectLst/>
            </a:endParaRP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sz="quarter" idx="10"/>
            <p:extLst>
              <p:ext uri="{D42A27DB-BD31-4B8C-83A1-F6EECF244321}">
                <p14:modId xmlns:p14="http://schemas.microsoft.com/office/powerpoint/2010/main" val="1931600155"/>
              </p:ext>
            </p:extLst>
          </p:nvPr>
        </p:nvGraphicFramePr>
        <p:xfrm>
          <a:off x="12171363" y="628650"/>
          <a:ext cx="11557000" cy="124587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78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78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January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19000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February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20000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March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22000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April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27000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May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31000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June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29000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July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33000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>
                          <a:solidFill>
                            <a:schemeClr val="tx2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August </a:t>
                      </a:r>
                      <a:endParaRPr lang="en-US" sz="2800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2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40000 </a:t>
                      </a:r>
                      <a:endParaRPr lang="is-IS" sz="2800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September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56000 </a:t>
                      </a:r>
                      <a:endParaRPr lang="de-DE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October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63000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November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75000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December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83000 </a:t>
                      </a:r>
                      <a:endParaRPr lang="cs-CZ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fr-FR" dirty="0"/>
              <a:t>Table 2023 </a:t>
            </a:r>
          </a:p>
        </p:txBody>
      </p:sp>
    </p:spTree>
    <p:extLst>
      <p:ext uri="{BB962C8B-B14F-4D97-AF65-F5344CB8AC3E}">
        <p14:creationId xmlns:p14="http://schemas.microsoft.com/office/powerpoint/2010/main" val="537801194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Space for talking </a:t>
            </a:r>
            <a:r>
              <a:rPr lang="en-US" dirty="0"/>
              <a:t>to our audience </a:t>
            </a:r>
            <a:endParaRPr lang="en-US" dirty="0">
              <a:effectLst/>
            </a:endParaRP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sz="quarter" idx="10"/>
            <p:extLst>
              <p:ext uri="{D42A27DB-BD31-4B8C-83A1-F6EECF244321}">
                <p14:modId xmlns:p14="http://schemas.microsoft.com/office/powerpoint/2010/main" val="578284290"/>
              </p:ext>
            </p:extLst>
          </p:nvPr>
        </p:nvGraphicFramePr>
        <p:xfrm>
          <a:off x="8807450" y="628650"/>
          <a:ext cx="14920912" cy="124587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302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228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375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302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January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2021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Parcel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19000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February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2021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Parcel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20000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March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2021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Parcel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22000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April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2021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Parcel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27000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May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2021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Letter 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31000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June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2021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Both 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29000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July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2022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Parcel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33000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>
                          <a:solidFill>
                            <a:schemeClr val="tx2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August </a:t>
                      </a:r>
                      <a:endParaRPr lang="en-US" sz="2800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>
                          <a:solidFill>
                            <a:schemeClr val="tx2"/>
                          </a:solidFill>
                        </a:rPr>
                        <a:t>2022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>
                          <a:solidFill>
                            <a:schemeClr val="tx2"/>
                          </a:solidFill>
                        </a:rPr>
                        <a:t>Parcel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2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40000 </a:t>
                      </a:r>
                      <a:endParaRPr lang="is-IS" sz="2800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September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2023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Letter 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56000 </a:t>
                      </a:r>
                      <a:endParaRPr lang="de-DE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October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2023</a:t>
                      </a:r>
                    </a:p>
                    <a:p>
                      <a:pPr algn="l"/>
                      <a:endParaRPr lang="en-US" sz="2800" dirty="0"/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Letter 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63000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November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2024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Both 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75000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December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2025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Letter 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83000 </a:t>
                      </a:r>
                      <a:endParaRPr lang="cs-CZ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fr-FR" dirty="0"/>
              <a:t>Table 2023 </a:t>
            </a:r>
          </a:p>
        </p:txBody>
      </p:sp>
    </p:spTree>
    <p:extLst>
      <p:ext uri="{BB962C8B-B14F-4D97-AF65-F5344CB8AC3E}">
        <p14:creationId xmlns:p14="http://schemas.microsoft.com/office/powerpoint/2010/main" val="1010930336"/>
      </p:ext>
    </p:ext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Placeholder 3"/>
          <p:cNvGraphicFramePr>
            <a:graphicFrameLocks noGrp="1"/>
          </p:cNvGraphicFramePr>
          <p:nvPr>
            <p:ph type="tbl" sz="quarter" idx="10"/>
            <p:extLst>
              <p:ext uri="{D42A27DB-BD31-4B8C-83A1-F6EECF244321}">
                <p14:modId xmlns:p14="http://schemas.microsoft.com/office/powerpoint/2010/main" val="1028174637"/>
              </p:ext>
            </p:extLst>
          </p:nvPr>
        </p:nvGraphicFramePr>
        <p:xfrm>
          <a:off x="6143624" y="628650"/>
          <a:ext cx="17605375" cy="124587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194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025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429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025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379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January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2021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Latvia 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Parcel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19000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February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2021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Estonia 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Parcel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20000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March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2021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Lithuania 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Parcel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22000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April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2021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Latvia 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Parcel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27000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May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2021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Lithuania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Letter 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31000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June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2021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Estonia 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Both 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29000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July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2022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Lithuania</a:t>
                      </a:r>
                      <a:endParaRPr lang="en-US" sz="2800" dirty="0"/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Parcel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33000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>
                          <a:solidFill>
                            <a:schemeClr val="tx2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August </a:t>
                      </a:r>
                      <a:endParaRPr lang="en-US" sz="2800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>
                          <a:solidFill>
                            <a:schemeClr val="tx2"/>
                          </a:solidFill>
                        </a:rPr>
                        <a:t>2022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2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Latvia </a:t>
                      </a:r>
                      <a:endParaRPr lang="en-US" sz="2800" dirty="0">
                        <a:solidFill>
                          <a:schemeClr val="tx2"/>
                        </a:solidFill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>
                          <a:solidFill>
                            <a:schemeClr val="tx2"/>
                          </a:solidFill>
                        </a:rPr>
                        <a:t>Parcel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2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40000 </a:t>
                      </a:r>
                      <a:endParaRPr lang="is-IS" sz="2800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September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2023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Estonia 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Letter 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56000 </a:t>
                      </a:r>
                      <a:endParaRPr lang="de-DE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October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2023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Lithuania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Letter 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63000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November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2024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Estonia 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Both 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75000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December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2025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Lithuania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Letter 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83000 </a:t>
                      </a:r>
                      <a:endParaRPr lang="cs-CZ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Space for </a:t>
            </a:r>
            <a:br>
              <a:rPr lang="en-US" dirty="0"/>
            </a:br>
            <a:r>
              <a:rPr lang="en-US" dirty="0"/>
              <a:t>talking to our audience </a:t>
            </a:r>
          </a:p>
        </p:txBody>
      </p:sp>
    </p:spTree>
    <p:extLst>
      <p:ext uri="{BB962C8B-B14F-4D97-AF65-F5344CB8AC3E}">
        <p14:creationId xmlns:p14="http://schemas.microsoft.com/office/powerpoint/2010/main" val="1927921065"/>
      </p:ext>
    </p:ext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Space for talking to our audience </a:t>
            </a:r>
            <a:endParaRPr lang="en-US" dirty="0">
              <a:effectLst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Updated logistics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54A8F7-C88D-E04A-B988-3D78FEAABB4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64" r="35060"/>
          <a:stretch/>
        </p:blipFill>
        <p:spPr>
          <a:xfrm>
            <a:off x="12192000" y="1015100"/>
            <a:ext cx="12462623" cy="11685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36121"/>
      </p:ext>
    </p:extLst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Space for talking to our audience </a:t>
            </a:r>
            <a:endParaRPr lang="en-US" dirty="0">
              <a:effectLst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Updated logistics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833653-6EED-724C-B816-038F8FFB5B1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64" r="35060"/>
          <a:stretch/>
        </p:blipFill>
        <p:spPr>
          <a:xfrm>
            <a:off x="12205864" y="1015100"/>
            <a:ext cx="12462623" cy="11685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947988"/>
      </p:ext>
    </p:ext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Space for talking to our audience </a:t>
            </a:r>
            <a:endParaRPr lang="en-US" dirty="0">
              <a:effectLst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Updated logistics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27CBE79-9E0C-0E4C-80F4-1D5F9E11F4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07" r="35018"/>
          <a:stretch/>
        </p:blipFill>
        <p:spPr>
          <a:xfrm>
            <a:off x="12192000" y="1015100"/>
            <a:ext cx="12462623" cy="11685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367357"/>
      </p:ext>
    </p:extLst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Space for talking to our audience </a:t>
            </a:r>
            <a:endParaRPr lang="en-US" dirty="0"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Optimized tracking </a:t>
            </a: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1" t="5631" r="3201" b="5631"/>
          <a:stretch/>
        </p:blipFill>
        <p:spPr>
          <a:noFill/>
        </p:spPr>
      </p:pic>
    </p:spTree>
    <p:extLst>
      <p:ext uri="{BB962C8B-B14F-4D97-AF65-F5344CB8AC3E}">
        <p14:creationId xmlns:p14="http://schemas.microsoft.com/office/powerpoint/2010/main" val="499844905"/>
      </p:ext>
    </p:extLst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Space for talking to our audience </a:t>
            </a:r>
            <a:endParaRPr lang="en-US" dirty="0"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fr-FR" dirty="0"/>
              <a:t>Table 2023 </a:t>
            </a:r>
          </a:p>
        </p:txBody>
      </p:sp>
      <p:graphicFrame>
        <p:nvGraphicFramePr>
          <p:cNvPr id="6" name="2D Column Chart"/>
          <p:cNvGraphicFramePr/>
          <p:nvPr/>
        </p:nvGraphicFramePr>
        <p:xfrm>
          <a:off x="9744752" y="107411"/>
          <a:ext cx="14025791" cy="131202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79705609"/>
      </p:ext>
    </p:extLst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Space for talking to our audience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fr-FR" dirty="0"/>
              <a:t>Table 2023 </a:t>
            </a:r>
          </a:p>
        </p:txBody>
      </p:sp>
      <p:graphicFrame>
        <p:nvGraphicFramePr>
          <p:cNvPr id="5" name="2D Doughnut Chart"/>
          <p:cNvGraphicFramePr/>
          <p:nvPr>
            <p:extLst>
              <p:ext uri="{D42A27DB-BD31-4B8C-83A1-F6EECF244321}">
                <p14:modId xmlns:p14="http://schemas.microsoft.com/office/powerpoint/2010/main" val="880559544"/>
              </p:ext>
            </p:extLst>
          </p:nvPr>
        </p:nvGraphicFramePr>
        <p:xfrm>
          <a:off x="94656" y="605360"/>
          <a:ext cx="23772898" cy="12505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80775096"/>
      </p:ext>
    </p:extLst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2D Column Chart"/>
          <p:cNvGraphicFramePr/>
          <p:nvPr>
            <p:extLst>
              <p:ext uri="{D42A27DB-BD31-4B8C-83A1-F6EECF244321}">
                <p14:modId xmlns:p14="http://schemas.microsoft.com/office/powerpoint/2010/main" val="1361073995"/>
              </p:ext>
            </p:extLst>
          </p:nvPr>
        </p:nvGraphicFramePr>
        <p:xfrm>
          <a:off x="94656" y="-28428"/>
          <a:ext cx="23757868" cy="13274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Space for talking to our audience </a:t>
            </a:r>
            <a:endParaRPr lang="en-US" dirty="0"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fr-FR" dirty="0"/>
              <a:t>Table 2023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043356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>
                <a:latin typeface="Arial" charset="0"/>
              </a:rPr>
              <a:t>Presenters Name </a:t>
            </a:r>
          </a:p>
          <a:p>
            <a:r>
              <a:rPr lang="en-US" dirty="0">
                <a:latin typeface="Arial" charset="0"/>
              </a:rPr>
              <a:t>November 3, 2022 </a:t>
            </a:r>
          </a:p>
          <a:p>
            <a:endParaRPr lang="en-US" dirty="0">
              <a:latin typeface="Arial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Space for the title of the presentation </a:t>
            </a:r>
          </a:p>
        </p:txBody>
      </p:sp>
    </p:spTree>
    <p:extLst>
      <p:ext uri="{BB962C8B-B14F-4D97-AF65-F5344CB8AC3E}">
        <p14:creationId xmlns:p14="http://schemas.microsoft.com/office/powerpoint/2010/main" val="934927006"/>
      </p:ext>
    </p:extLst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2D Line Chart"/>
          <p:cNvGraphicFramePr/>
          <p:nvPr>
            <p:extLst>
              <p:ext uri="{D42A27DB-BD31-4B8C-83A1-F6EECF244321}">
                <p14:modId xmlns:p14="http://schemas.microsoft.com/office/powerpoint/2010/main" val="1892317601"/>
              </p:ext>
            </p:extLst>
          </p:nvPr>
        </p:nvGraphicFramePr>
        <p:xfrm>
          <a:off x="94656" y="233264"/>
          <a:ext cx="23858325" cy="130355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Space for talking to our audience </a:t>
            </a:r>
            <a:endParaRPr lang="en-US" dirty="0"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fr-FR" dirty="0"/>
              <a:t>Table 2023 </a:t>
            </a:r>
          </a:p>
        </p:txBody>
      </p:sp>
    </p:spTree>
    <p:extLst>
      <p:ext uri="{BB962C8B-B14F-4D97-AF65-F5344CB8AC3E}">
        <p14:creationId xmlns:p14="http://schemas.microsoft.com/office/powerpoint/2010/main" val="328357706"/>
      </p:ext>
    </p:extLst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sz="quarter" idx="2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3" r="4683"/>
          <a:stretch>
            <a:fillRect/>
          </a:stretch>
        </p:blipFill>
        <p:spPr>
          <a:xfrm>
            <a:off x="10463808" y="0"/>
            <a:ext cx="13271500" cy="13716000"/>
          </a:xfrm>
          <a:noFill/>
        </p:spPr>
      </p:pic>
      <p:sp>
        <p:nvSpPr>
          <p:cNvPr id="3" name="Text Placeholder 2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Space for talking to our audience </a:t>
            </a:r>
            <a:endParaRPr lang="en-US" dirty="0">
              <a:effectLst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New app </a:t>
            </a:r>
          </a:p>
        </p:txBody>
      </p:sp>
    </p:spTree>
    <p:extLst>
      <p:ext uri="{BB962C8B-B14F-4D97-AF65-F5344CB8AC3E}">
        <p14:creationId xmlns:p14="http://schemas.microsoft.com/office/powerpoint/2010/main" val="715881983"/>
      </p:ext>
    </p:extLst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2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28449659"/>
      </p:ext>
    </p:extLst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9408"/>
            <a:ext cx="22186900" cy="1010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701388"/>
      </p:ext>
    </p:extLst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Space for talking </a:t>
            </a:r>
            <a:br>
              <a:rPr lang="en-US" dirty="0"/>
            </a:br>
            <a:r>
              <a:rPr lang="en-US" dirty="0"/>
              <a:t>to our audience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January 2022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Timeline</a:t>
            </a:r>
            <a:br>
              <a:rPr lang="en-US" dirty="0"/>
            </a:br>
            <a:r>
              <a:rPr lang="en-US" dirty="0"/>
              <a:t>2022 </a:t>
            </a:r>
            <a:endParaRPr lang="en-US" dirty="0">
              <a:effectLst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Space for talking </a:t>
            </a:r>
            <a:br>
              <a:rPr lang="en-US" dirty="0"/>
            </a:br>
            <a:r>
              <a:rPr lang="en-US" dirty="0"/>
              <a:t>to our audience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February 2022 </a:t>
            </a: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12192000" y="2393504"/>
            <a:ext cx="0" cy="11322496"/>
          </a:xfrm>
          <a:prstGeom prst="line">
            <a:avLst/>
          </a:prstGeom>
          <a:noFill/>
          <a:ln w="25400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" name="Oval 9"/>
          <p:cNvSpPr/>
          <p:nvPr/>
        </p:nvSpPr>
        <p:spPr>
          <a:xfrm>
            <a:off x="12011980" y="2011142"/>
            <a:ext cx="360040" cy="836732"/>
          </a:xfrm>
          <a:prstGeom prst="ellipse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Arial" charset="0"/>
              <a:ea typeface="Arial" charset="0"/>
              <a:cs typeface="Arial" charset="0"/>
              <a:sym typeface="Helvetica Neue Medium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12011980" y="8203830"/>
            <a:ext cx="360040" cy="836732"/>
          </a:xfrm>
          <a:prstGeom prst="ellipse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Arial" charset="0"/>
              <a:ea typeface="Arial" charset="0"/>
              <a:cs typeface="Arial" charset="0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425530893"/>
      </p:ext>
    </p:extLst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Space for talking </a:t>
            </a:r>
            <a:br>
              <a:rPr lang="en-US" dirty="0"/>
            </a:br>
            <a:r>
              <a:rPr lang="en-US" dirty="0"/>
              <a:t>to our audience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March 2022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Timeline</a:t>
            </a:r>
            <a:br>
              <a:rPr lang="en-US" dirty="0"/>
            </a:br>
            <a:r>
              <a:rPr lang="en-US" dirty="0"/>
              <a:t>2022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Space for talking </a:t>
            </a:r>
            <a:br>
              <a:rPr lang="en-US" dirty="0"/>
            </a:br>
            <a:r>
              <a:rPr lang="en-US" dirty="0"/>
              <a:t>to our audience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it-IT" dirty="0"/>
              <a:t>April 2022 </a:t>
            </a: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12192000" y="0"/>
            <a:ext cx="0" cy="13716000"/>
          </a:xfrm>
          <a:prstGeom prst="line">
            <a:avLst/>
          </a:prstGeom>
          <a:noFill/>
          <a:ln w="25400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Oval 7"/>
          <p:cNvSpPr/>
          <p:nvPr/>
        </p:nvSpPr>
        <p:spPr>
          <a:xfrm>
            <a:off x="12011980" y="2011142"/>
            <a:ext cx="360040" cy="836732"/>
          </a:xfrm>
          <a:prstGeom prst="ellipse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Arial" charset="0"/>
              <a:ea typeface="Arial" charset="0"/>
              <a:cs typeface="Arial" charset="0"/>
              <a:sym typeface="Helvetica Neue Medium"/>
            </a:endParaRPr>
          </a:p>
        </p:txBody>
      </p:sp>
      <p:sp>
        <p:nvSpPr>
          <p:cNvPr id="9" name="Oval 8"/>
          <p:cNvSpPr/>
          <p:nvPr/>
        </p:nvSpPr>
        <p:spPr>
          <a:xfrm>
            <a:off x="12011980" y="8203830"/>
            <a:ext cx="360040" cy="836732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Arial" charset="0"/>
              <a:ea typeface="Arial" charset="0"/>
              <a:cs typeface="Arial" charset="0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455165994"/>
      </p:ext>
    </p:extLst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Space for talking </a:t>
            </a:r>
            <a:br>
              <a:rPr lang="en-US" dirty="0"/>
            </a:br>
            <a:r>
              <a:rPr lang="en-US" dirty="0"/>
              <a:t>to our audience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May 2022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Timeline</a:t>
            </a:r>
            <a:br>
              <a:rPr lang="en-US" dirty="0"/>
            </a:br>
            <a:r>
              <a:rPr lang="en-US" dirty="0"/>
              <a:t>2022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Space for talking </a:t>
            </a:r>
            <a:br>
              <a:rPr lang="en-US" dirty="0"/>
            </a:br>
            <a:r>
              <a:rPr lang="en-US" dirty="0"/>
              <a:t>to our audience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June 2022 </a:t>
            </a: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12192000" y="0"/>
            <a:ext cx="0" cy="8586192"/>
          </a:xfrm>
          <a:prstGeom prst="line">
            <a:avLst/>
          </a:prstGeom>
          <a:noFill/>
          <a:ln w="25400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Oval 7"/>
          <p:cNvSpPr/>
          <p:nvPr/>
        </p:nvSpPr>
        <p:spPr>
          <a:xfrm>
            <a:off x="12011980" y="2011142"/>
            <a:ext cx="360040" cy="836732"/>
          </a:xfrm>
          <a:prstGeom prst="ellipse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Arial" charset="0"/>
              <a:ea typeface="Arial" charset="0"/>
              <a:cs typeface="Arial" charset="0"/>
              <a:sym typeface="Helvetica Neue Medium"/>
            </a:endParaRPr>
          </a:p>
        </p:txBody>
      </p:sp>
      <p:sp>
        <p:nvSpPr>
          <p:cNvPr id="9" name="Oval 8"/>
          <p:cNvSpPr/>
          <p:nvPr/>
        </p:nvSpPr>
        <p:spPr>
          <a:xfrm>
            <a:off x="12011980" y="8203830"/>
            <a:ext cx="360040" cy="836732"/>
          </a:xfrm>
          <a:prstGeom prst="ellipse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Arial" charset="0"/>
              <a:ea typeface="Arial" charset="0"/>
              <a:cs typeface="Arial" charset="0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970246733"/>
      </p:ext>
    </p:extLst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Four easy steps for </a:t>
            </a:r>
            <a:r>
              <a:rPr lang="en-US" dirty="0">
                <a:solidFill>
                  <a:schemeClr val="tx2"/>
                </a:solidFill>
              </a:rPr>
              <a:t>receiving</a:t>
            </a:r>
            <a:r>
              <a:rPr lang="en-US" dirty="0"/>
              <a:t> a package </a:t>
            </a:r>
            <a:endParaRPr lang="en-US" dirty="0"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Step one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Step two 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Step three 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Step four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1064" y="7506072"/>
            <a:ext cx="1016000" cy="1663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9552" y="7434064"/>
            <a:ext cx="1663700" cy="16637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52240" y="7274272"/>
            <a:ext cx="1739900" cy="2032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184888" y="7384256"/>
            <a:ext cx="1143000" cy="177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06813"/>
      </p:ext>
    </p:extLst>
  </p:cSld>
  <p:clrMapOvr>
    <a:masterClrMapping/>
  </p:clrMapOvr>
  <p:transition spd="med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fellow doesn't last long on what he has done. He has to keep </a:t>
            </a:r>
            <a:br>
              <a:rPr lang="en-US" dirty="0"/>
            </a:br>
            <a:r>
              <a:rPr lang="en-US" dirty="0"/>
              <a:t>on delivering. </a:t>
            </a:r>
            <a:endParaRPr lang="en-US" dirty="0"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Carl Hubbell </a:t>
            </a:r>
            <a:endParaRPr 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423112166"/>
      </p:ext>
    </p:extLst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cs-CZ" dirty="0" err="1"/>
              <a:t>Contact</a:t>
            </a:r>
            <a:r>
              <a:rPr lang="cs-CZ" dirty="0"/>
              <a:t> </a:t>
            </a:r>
            <a:r>
              <a:rPr lang="cs-CZ" dirty="0" err="1"/>
              <a:t>us</a:t>
            </a:r>
            <a:r>
              <a:rPr lang="cs-CZ" dirty="0"/>
              <a:t>:</a:t>
            </a:r>
            <a:br>
              <a:rPr lang="cs-CZ" dirty="0"/>
            </a:br>
            <a:r>
              <a:rPr lang="cs-CZ" dirty="0" err="1"/>
              <a:t>Pallasti</a:t>
            </a:r>
            <a:r>
              <a:rPr lang="cs-CZ" dirty="0"/>
              <a:t> 28, 10001 TALLINN </a:t>
            </a:r>
            <a:r>
              <a:rPr lang="cs-CZ" dirty="0" err="1"/>
              <a:t>Phone</a:t>
            </a:r>
            <a:r>
              <a:rPr lang="cs-CZ" dirty="0"/>
              <a:t>: +372 661 6616</a:t>
            </a:r>
            <a:br>
              <a:rPr lang="cs-CZ" dirty="0"/>
            </a:br>
            <a:r>
              <a:rPr lang="cs-CZ" dirty="0"/>
              <a:t>Fax: +372 625 7201</a:t>
            </a:r>
            <a:br>
              <a:rPr lang="cs-CZ" dirty="0"/>
            </a:br>
            <a:r>
              <a:rPr lang="cs-CZ" dirty="0"/>
              <a:t>E-mail: </a:t>
            </a:r>
            <a:r>
              <a:rPr lang="cs-CZ" dirty="0" err="1"/>
              <a:t>info@omniva.ee</a:t>
            </a:r>
            <a:r>
              <a:rPr lang="cs-CZ" dirty="0"/>
              <a:t>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Message delivered </a:t>
            </a:r>
          </a:p>
        </p:txBody>
      </p:sp>
    </p:spTree>
    <p:extLst>
      <p:ext uri="{BB962C8B-B14F-4D97-AF65-F5344CB8AC3E}">
        <p14:creationId xmlns:p14="http://schemas.microsoft.com/office/powerpoint/2010/main" val="2062522531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Space for the title of the presentation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>
                <a:latin typeface="Arial" charset="0"/>
              </a:rPr>
              <a:t>Presenters Name</a:t>
            </a:r>
          </a:p>
          <a:p>
            <a:r>
              <a:rPr lang="en-US" dirty="0">
                <a:latin typeface="Arial" charset="0"/>
              </a:rPr>
              <a:t>November 3, 2022 </a:t>
            </a:r>
          </a:p>
        </p:txBody>
      </p:sp>
    </p:spTree>
    <p:extLst>
      <p:ext uri="{BB962C8B-B14F-4D97-AF65-F5344CB8AC3E}">
        <p14:creationId xmlns:p14="http://schemas.microsoft.com/office/powerpoint/2010/main" val="954669684"/>
      </p:ext>
    </p:extLst>
  </p:cSld>
  <p:clrMapOvr>
    <a:masterClrMapping/>
  </p:clrMapOvr>
  <p:transition spd="med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cs-CZ" dirty="0" err="1"/>
              <a:t>Contact</a:t>
            </a:r>
            <a:r>
              <a:rPr lang="cs-CZ" dirty="0"/>
              <a:t> </a:t>
            </a:r>
            <a:r>
              <a:rPr lang="cs-CZ" dirty="0" err="1"/>
              <a:t>us</a:t>
            </a:r>
            <a:r>
              <a:rPr lang="cs-CZ" dirty="0"/>
              <a:t>:</a:t>
            </a:r>
            <a:br>
              <a:rPr lang="cs-CZ" dirty="0"/>
            </a:br>
            <a:r>
              <a:rPr lang="cs-CZ" dirty="0" err="1"/>
              <a:t>Pallasti</a:t>
            </a:r>
            <a:r>
              <a:rPr lang="cs-CZ" dirty="0"/>
              <a:t> 28, 10001 TALLINN </a:t>
            </a:r>
            <a:r>
              <a:rPr lang="cs-CZ" dirty="0" err="1"/>
              <a:t>Phone</a:t>
            </a:r>
            <a:r>
              <a:rPr lang="cs-CZ" dirty="0"/>
              <a:t>: +372 661 6616</a:t>
            </a:r>
            <a:br>
              <a:rPr lang="cs-CZ" dirty="0"/>
            </a:br>
            <a:r>
              <a:rPr lang="cs-CZ" dirty="0"/>
              <a:t>Fax: +372 625 7201</a:t>
            </a:r>
            <a:br>
              <a:rPr lang="cs-CZ" dirty="0"/>
            </a:br>
            <a:r>
              <a:rPr lang="cs-CZ" dirty="0"/>
              <a:t>E-mail: </a:t>
            </a:r>
            <a:r>
              <a:rPr lang="cs-CZ" dirty="0" err="1"/>
              <a:t>info@omniva.ee</a:t>
            </a:r>
            <a:r>
              <a:rPr lang="cs-CZ" dirty="0"/>
              <a:t>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Message delivered </a:t>
            </a:r>
          </a:p>
        </p:txBody>
      </p:sp>
    </p:spTree>
    <p:extLst>
      <p:ext uri="{BB962C8B-B14F-4D97-AF65-F5344CB8AC3E}">
        <p14:creationId xmlns:p14="http://schemas.microsoft.com/office/powerpoint/2010/main" val="1553028022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>
                <a:latin typeface="Arial" charset="0"/>
              </a:rPr>
              <a:t>Presenters Name</a:t>
            </a:r>
          </a:p>
          <a:p>
            <a:r>
              <a:rPr lang="en-US" dirty="0">
                <a:latin typeface="Arial" charset="0"/>
              </a:rPr>
              <a:t>November 3, 2022 </a:t>
            </a:r>
          </a:p>
          <a:p>
            <a:endParaRPr lang="en-US" dirty="0">
              <a:latin typeface="Arial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Space for the title of the presentation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5883030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Contents </a:t>
            </a:r>
            <a:endParaRPr lang="en-US" dirty="0"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Problem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 err="1"/>
              <a:t>Starategy</a:t>
            </a:r>
            <a:r>
              <a:rPr lang="en-US" dirty="0"/>
              <a:t>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Solution 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03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Implementation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617332146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Contents </a:t>
            </a:r>
            <a:endParaRPr lang="en-US" dirty="0"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Problem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 err="1"/>
              <a:t>Starategy</a:t>
            </a:r>
            <a:r>
              <a:rPr lang="en-US" dirty="0"/>
              <a:t>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Solution 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03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Implementation 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74118619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Space for talking </a:t>
            </a:r>
            <a:br>
              <a:rPr lang="en-US" dirty="0"/>
            </a:br>
            <a:r>
              <a:rPr lang="en-US" dirty="0"/>
              <a:t>to our audience with medium or longer statement </a:t>
            </a:r>
            <a:endParaRPr lang="en-US" dirty="0"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01 Problem </a:t>
            </a:r>
          </a:p>
        </p:txBody>
      </p:sp>
    </p:spTree>
    <p:extLst>
      <p:ext uri="{BB962C8B-B14F-4D97-AF65-F5344CB8AC3E}">
        <p14:creationId xmlns:p14="http://schemas.microsoft.com/office/powerpoint/2010/main" val="1265864639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Title - End">
  <a:themeElements>
    <a:clrScheme name="OMNIVA">
      <a:dk1>
        <a:srgbClr val="000000"/>
      </a:dk1>
      <a:lt1>
        <a:srgbClr val="FFFFFF"/>
      </a:lt1>
      <a:dk2>
        <a:srgbClr val="FF6600"/>
      </a:dk2>
      <a:lt2>
        <a:srgbClr val="FFFFFF"/>
      </a:lt2>
      <a:accent1>
        <a:srgbClr val="FF6600"/>
      </a:accent1>
      <a:accent2>
        <a:srgbClr val="FFBC01"/>
      </a:accent2>
      <a:accent3>
        <a:srgbClr val="E3C6E4"/>
      </a:accent3>
      <a:accent4>
        <a:srgbClr val="000000"/>
      </a:accent4>
      <a:accent5>
        <a:srgbClr val="FF6600"/>
      </a:accent5>
      <a:accent6>
        <a:srgbClr val="FFBC01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T Wellingto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mniva_2022_presentation" id="{7FEC78A5-0748-CE4F-BB52-2B8873610B99}" vid="{E39AFA49-D159-4342-AF55-BBB7DACB7898}"/>
    </a:ext>
  </a:extLst>
</a:theme>
</file>

<file path=ppt/theme/theme2.xml><?xml version="1.0" encoding="utf-8"?>
<a:theme xmlns:a="http://schemas.openxmlformats.org/drawingml/2006/main" name="Text">
  <a:themeElements>
    <a:clrScheme name="OMNIVA">
      <a:dk1>
        <a:srgbClr val="000000"/>
      </a:dk1>
      <a:lt1>
        <a:srgbClr val="FFFFFF"/>
      </a:lt1>
      <a:dk2>
        <a:srgbClr val="FF6600"/>
      </a:dk2>
      <a:lt2>
        <a:srgbClr val="FFFFFF"/>
      </a:lt2>
      <a:accent1>
        <a:srgbClr val="FF6600"/>
      </a:accent1>
      <a:accent2>
        <a:srgbClr val="FFBC01"/>
      </a:accent2>
      <a:accent3>
        <a:srgbClr val="E3C6E4"/>
      </a:accent3>
      <a:accent4>
        <a:srgbClr val="000000"/>
      </a:accent4>
      <a:accent5>
        <a:srgbClr val="FF6600"/>
      </a:accent5>
      <a:accent6>
        <a:srgbClr val="FFBC01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T Wellingto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mniva_2022_presentation" id="{7FEC78A5-0748-CE4F-BB52-2B8873610B99}" vid="{0E433559-906C-3C4D-906A-3D1ABABAA3AA}"/>
    </a:ext>
  </a:extLst>
</a:theme>
</file>

<file path=ppt/theme/theme3.xml><?xml version="1.0" encoding="utf-8"?>
<a:theme xmlns:a="http://schemas.openxmlformats.org/drawingml/2006/main" name="Text - Image">
  <a:themeElements>
    <a:clrScheme name="OMNIVA">
      <a:dk1>
        <a:srgbClr val="000000"/>
      </a:dk1>
      <a:lt1>
        <a:srgbClr val="FFFFFF"/>
      </a:lt1>
      <a:dk2>
        <a:srgbClr val="FF6600"/>
      </a:dk2>
      <a:lt2>
        <a:srgbClr val="FFFFFF"/>
      </a:lt2>
      <a:accent1>
        <a:srgbClr val="FF6600"/>
      </a:accent1>
      <a:accent2>
        <a:srgbClr val="FFBC01"/>
      </a:accent2>
      <a:accent3>
        <a:srgbClr val="E3C6E4"/>
      </a:accent3>
      <a:accent4>
        <a:srgbClr val="000000"/>
      </a:accent4>
      <a:accent5>
        <a:srgbClr val="FF6600"/>
      </a:accent5>
      <a:accent6>
        <a:srgbClr val="FFBC01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T Wellingto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mniva_2022_presentation" id="{7FEC78A5-0748-CE4F-BB52-2B8873610B99}" vid="{E025F3BD-B25C-E04B-9610-094D67EDB5B7}"/>
    </a:ext>
  </a:extLst>
</a:theme>
</file>

<file path=ppt/theme/theme4.xml><?xml version="1.0" encoding="utf-8"?>
<a:theme xmlns:a="http://schemas.openxmlformats.org/drawingml/2006/main" name="Chart - Table">
  <a:themeElements>
    <a:clrScheme name="OMNIVA">
      <a:dk1>
        <a:srgbClr val="000000"/>
      </a:dk1>
      <a:lt1>
        <a:srgbClr val="FFFFFF"/>
      </a:lt1>
      <a:dk2>
        <a:srgbClr val="FF6600"/>
      </a:dk2>
      <a:lt2>
        <a:srgbClr val="FFFFFF"/>
      </a:lt2>
      <a:accent1>
        <a:srgbClr val="FF6600"/>
      </a:accent1>
      <a:accent2>
        <a:srgbClr val="FFBC01"/>
      </a:accent2>
      <a:accent3>
        <a:srgbClr val="E3C6E4"/>
      </a:accent3>
      <a:accent4>
        <a:srgbClr val="000000"/>
      </a:accent4>
      <a:accent5>
        <a:srgbClr val="FF6600"/>
      </a:accent5>
      <a:accent6>
        <a:srgbClr val="FFBC01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T Wellingto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mniva_2022_presentation" id="{7FEC78A5-0748-CE4F-BB52-2B8873610B99}" vid="{343798B8-F862-074A-B8F9-EEACC38410E7}"/>
    </a:ext>
  </a:extLst>
</a:theme>
</file>

<file path=ppt/theme/theme5.xml><?xml version="1.0" encoding="utf-8"?>
<a:theme xmlns:a="http://schemas.openxmlformats.org/drawingml/2006/main" name="Mix">
  <a:themeElements>
    <a:clrScheme name="OMNIVA">
      <a:dk1>
        <a:srgbClr val="000000"/>
      </a:dk1>
      <a:lt1>
        <a:srgbClr val="FFFFFF"/>
      </a:lt1>
      <a:dk2>
        <a:srgbClr val="FF6600"/>
      </a:dk2>
      <a:lt2>
        <a:srgbClr val="FFFFFF"/>
      </a:lt2>
      <a:accent1>
        <a:srgbClr val="FF6600"/>
      </a:accent1>
      <a:accent2>
        <a:srgbClr val="FFBC01"/>
      </a:accent2>
      <a:accent3>
        <a:srgbClr val="E3C6E4"/>
      </a:accent3>
      <a:accent4>
        <a:srgbClr val="000000"/>
      </a:accent4>
      <a:accent5>
        <a:srgbClr val="FF6600"/>
      </a:accent5>
      <a:accent6>
        <a:srgbClr val="FFBC01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T Wellingto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mniva_2022_presentation" id="{7FEC78A5-0748-CE4F-BB52-2B8873610B99}" vid="{4AD9E52D-4281-1444-B83C-9F4D82D47E29}"/>
    </a:ext>
  </a:extLst>
</a:theme>
</file>

<file path=ppt/theme/theme6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TT Wellingtons Medium"/>
        <a:ea typeface="TT Wellingtons Medium"/>
        <a:cs typeface="TT Wellingtons Medium"/>
      </a:majorFont>
      <a:minorFont>
        <a:latin typeface="TT Wellingtons Medium"/>
        <a:ea typeface="TT Wellingtons Medium"/>
        <a:cs typeface="TT Wellingtons Medium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T Wellingto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Omniva_2022_presentation_Template</Template>
  <TotalTime>11</TotalTime>
  <Words>1262</Words>
  <Application>Microsoft Macintosh PowerPoint</Application>
  <PresentationFormat>Custom</PresentationFormat>
  <Paragraphs>346</Paragraphs>
  <Slides>50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50</vt:i4>
      </vt:variant>
    </vt:vector>
  </HeadingPairs>
  <TitlesOfParts>
    <vt:vector size="60" baseType="lpstr">
      <vt:lpstr>Arial</vt:lpstr>
      <vt:lpstr>Helvetica</vt:lpstr>
      <vt:lpstr>Poppins Light</vt:lpstr>
      <vt:lpstr>TT Wellingtons Medium</vt:lpstr>
      <vt:lpstr>TTWellingtons</vt:lpstr>
      <vt:lpstr>Title - End</vt:lpstr>
      <vt:lpstr>Text</vt:lpstr>
      <vt:lpstr>Text - Image</vt:lpstr>
      <vt:lpstr>Chart - Table</vt:lpstr>
      <vt:lpstr>Mix</vt:lpstr>
      <vt:lpstr>Space for the title of the presentation </vt:lpstr>
      <vt:lpstr>PowerPoint Presentation</vt:lpstr>
      <vt:lpstr>Space for the title of the presentation </vt:lpstr>
      <vt:lpstr>PowerPoint Presentation</vt:lpstr>
      <vt:lpstr>Space for the title of the presentation </vt:lpstr>
      <vt:lpstr>PowerPoint Presentation</vt:lpstr>
      <vt:lpstr>Contents </vt:lpstr>
      <vt:lpstr>Contents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Four easy steps for receiving a package </vt:lpstr>
      <vt:lpstr>A fellow doesn't last long on what he has done. He has to keep  on delivering. 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Space for the title of the presentation </dc:title>
  <dc:creator>Microsoft Office User</dc:creator>
  <cp:lastModifiedBy>Overpriced Design</cp:lastModifiedBy>
  <cp:revision>2</cp:revision>
  <cp:lastPrinted>2022-01-04T14:26:38Z</cp:lastPrinted>
  <dcterms:created xsi:type="dcterms:W3CDTF">2022-01-17T09:58:11Z</dcterms:created>
  <dcterms:modified xsi:type="dcterms:W3CDTF">2022-02-23T11:13:34Z</dcterms:modified>
</cp:coreProperties>
</file>