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  <p:sldMasterId id="2147483812" r:id="rId2"/>
    <p:sldMasterId id="2147483831" r:id="rId3"/>
    <p:sldMasterId id="2147483845" r:id="rId4"/>
    <p:sldMasterId id="2147483731" r:id="rId5"/>
  </p:sldMasterIdLst>
  <p:notesMasterIdLst>
    <p:notesMasterId r:id="rId54"/>
  </p:notesMasterIdLst>
  <p:sldIdLst>
    <p:sldId id="310" r:id="rId6"/>
    <p:sldId id="311" r:id="rId7"/>
    <p:sldId id="312" r:id="rId8"/>
    <p:sldId id="313" r:id="rId9"/>
    <p:sldId id="314" r:id="rId10"/>
    <p:sldId id="315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07" r:id="rId19"/>
    <p:sldId id="308" r:id="rId20"/>
    <p:sldId id="309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5" r:id="rId38"/>
    <p:sldId id="376" r:id="rId39"/>
    <p:sldId id="377" r:id="rId40"/>
    <p:sldId id="379" r:id="rId41"/>
    <p:sldId id="380" r:id="rId42"/>
    <p:sldId id="381" r:id="rId43"/>
    <p:sldId id="382" r:id="rId44"/>
    <p:sldId id="383" r:id="rId45"/>
    <p:sldId id="385" r:id="rId46"/>
    <p:sldId id="386" r:id="rId47"/>
    <p:sldId id="388" r:id="rId48"/>
    <p:sldId id="387" r:id="rId49"/>
    <p:sldId id="389" r:id="rId50"/>
    <p:sldId id="390" r:id="rId51"/>
    <p:sldId id="347" r:id="rId52"/>
    <p:sldId id="348" r:id="rId5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1pPr>
    <a:lvl2pPr marL="0" marR="0" indent="457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2pPr>
    <a:lvl3pPr marL="0" marR="0" indent="914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3pPr>
    <a:lvl4pPr marL="0" marR="0" indent="1371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4pPr>
    <a:lvl5pPr marL="0" marR="0" indent="1828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5pPr>
    <a:lvl6pPr marL="0" marR="0" indent="22860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6pPr>
    <a:lvl7pPr marL="0" marR="0" indent="2743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7pPr>
    <a:lvl8pPr marL="0" marR="0" indent="3200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8pPr>
    <a:lvl9pPr marL="0" marR="0" indent="3657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70"/>
    <p:restoredTop sz="96291"/>
  </p:normalViewPr>
  <p:slideViewPr>
    <p:cSldViewPr snapToObjects="1" showGuides="1">
      <p:cViewPr>
        <p:scale>
          <a:sx n="38" d="100"/>
          <a:sy n="38" d="100"/>
        </p:scale>
        <p:origin x="1744" y="129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652667"/>
          <c:y val="0.0377509"/>
          <c:w val="0.929733"/>
          <c:h val="0.8920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FF6600"/>
            </a:solidFill>
            <a:ln w="6350" cap="flat">
              <a:solidFill>
                <a:srgbClr val="C93100"/>
              </a:solidFill>
              <a:prstDash val="solid"/>
              <a:miter lim="400000"/>
            </a:ln>
            <a:effectLst/>
          </c:spPr>
          <c:invertIfNegative val="0"/>
          <c:dLbls>
            <c:numFmt formatCode="General_);\(General\)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9.0</c:v>
                </c:pt>
                <c:pt idx="1">
                  <c:v>30.0</c:v>
                </c:pt>
                <c:pt idx="2">
                  <c:v>45.0</c:v>
                </c:pt>
                <c:pt idx="3">
                  <c:v>64.0</c:v>
                </c:pt>
                <c:pt idx="4">
                  <c:v>84.0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061933248"/>
        <c:axId val="-2061942608"/>
      </c:barChart>
      <c:catAx>
        <c:axId val="-206193324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942608"/>
        <c:crosses val="autoZero"/>
        <c:auto val="1"/>
        <c:lblAlgn val="ctr"/>
        <c:lblOffset val="100"/>
        <c:noMultiLvlLbl val="1"/>
      </c:catAx>
      <c:valAx>
        <c:axId val="-2061942608"/>
        <c:scaling>
          <c:orientation val="minMax"/>
          <c:max val="100.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933248"/>
        <c:crosses val="autoZero"/>
        <c:crossBetween val="between"/>
        <c:majorUnit val="100.0"/>
        <c:minorUnit val="50.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73969"/>
          <c:y val="0.005"/>
          <c:w val="0.521031"/>
          <c:h val="0.9875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3C6E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F6600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FFBC01"/>
              </a:solidFill>
              <a:ln w="12700" cap="flat">
                <a:noFill/>
                <a:miter lim="400000"/>
              </a:ln>
              <a:effectLst/>
            </c:spPr>
          </c:dPt>
          <c:dPt>
            <c:idx val="3"/>
            <c:bubble3D val="0"/>
            <c:spPr>
              <a:solidFill>
                <a:srgbClr val="141414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91.0</c:v>
                </c:pt>
                <c:pt idx="1">
                  <c:v>76.0</c:v>
                </c:pt>
                <c:pt idx="2">
                  <c:v>28.0</c:v>
                </c:pt>
                <c:pt idx="3">
                  <c:v>26.0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.0"/>
          <c:y val="0.409833686250928"/>
          <c:w val="0.184975"/>
          <c:h val="0.10762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7622"/>
          <c:y val="0.0373129"/>
          <c:w val="0.547378"/>
          <c:h val="0.930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E3C6E4"/>
            </a:solidFill>
            <a:ln w="635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34.0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141414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70.0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June</c:v>
                </c:pt>
              </c:strCache>
            </c:strRef>
          </c:tx>
          <c:spPr>
            <a:solidFill>
              <a:srgbClr val="FFBC01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57.0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July</c:v>
                </c:pt>
              </c:strCache>
            </c:strRef>
          </c:tx>
          <c:spPr>
            <a:solidFill>
              <a:srgbClr val="FF660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26.0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061801808"/>
        <c:axId val="-2061798848"/>
      </c:barChart>
      <c:catAx>
        <c:axId val="-206180180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none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798848"/>
        <c:crosses val="autoZero"/>
        <c:auto val="1"/>
        <c:lblAlgn val="ctr"/>
        <c:lblOffset val="100"/>
        <c:noMultiLvlLbl val="1"/>
      </c:catAx>
      <c:valAx>
        <c:axId val="-2061798848"/>
        <c:scaling>
          <c:orientation val="minMax"/>
          <c:max val="100.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801808"/>
        <c:crosses val="autoZero"/>
        <c:crossBetween val="between"/>
        <c:majorUnit val="25.0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.0"/>
          <c:y val="0.433485"/>
          <c:w val="0.185092"/>
          <c:h val="0.102841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5737"/>
          <c:y val="0.034099"/>
          <c:w val="0.549263"/>
          <c:h val="0.90148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ln w="762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0000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34.0</c:v>
                </c:pt>
                <c:pt idx="1">
                  <c:v>32.0</c:v>
                </c:pt>
                <c:pt idx="2">
                  <c:v>40.0</c:v>
                </c:pt>
                <c:pt idx="3">
                  <c:v>56.0</c:v>
                </c:pt>
                <c:pt idx="4">
                  <c:v>60.0</c:v>
                </c:pt>
                <c:pt idx="5">
                  <c:v>80.0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July</c:v>
                </c:pt>
              </c:strCache>
            </c:strRef>
          </c:tx>
          <c:spPr>
            <a:ln w="76200" cap="flat">
              <a:solidFill>
                <a:srgbClr val="FF66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66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26.0</c:v>
                </c:pt>
                <c:pt idx="1">
                  <c:v>45.0</c:v>
                </c:pt>
                <c:pt idx="2">
                  <c:v>60.0</c:v>
                </c:pt>
                <c:pt idx="3">
                  <c:v>66.0</c:v>
                </c:pt>
                <c:pt idx="4">
                  <c:v>53.0</c:v>
                </c:pt>
                <c:pt idx="5">
                  <c:v>30.0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1760192"/>
        <c:axId val="-2061757040"/>
      </c:lineChart>
      <c:catAx>
        <c:axId val="-206176019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47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757040"/>
        <c:crosses val="autoZero"/>
        <c:auto val="1"/>
        <c:lblAlgn val="ctr"/>
        <c:lblOffset val="100"/>
        <c:noMultiLvlLbl val="1"/>
      </c:catAx>
      <c:valAx>
        <c:axId val="-20617570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US"/>
          </a:p>
        </c:txPr>
        <c:crossAx val="-2061760192"/>
        <c:crosses val="autoZero"/>
        <c:crossBetween val="midCat"/>
        <c:majorUnit val="20.0"/>
        <c:minorUnit val="10.0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.0"/>
          <c:y val="0.468765390578948"/>
          <c:w val="0.147583663144835"/>
          <c:h val="0.062996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67" name="Shape 66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98244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Relationship Id="rId3" Type="http://schemas.openxmlformats.org/officeDocument/2006/relationships/image" Target="../media/image1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7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Relationship Id="rId3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orange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3000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Space for the title of the presentation</a:t>
            </a:r>
            <a:endParaRPr lang="en-US" dirty="0"/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5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1390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472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5669915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26303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458349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</a:t>
            </a:r>
            <a:br>
              <a:rPr lang="en-US" dirty="0" smtClean="0"/>
            </a:br>
            <a:r>
              <a:rPr lang="en-US" dirty="0" smtClean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8666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</a:t>
            </a:r>
            <a:br>
              <a:rPr lang="en-US" dirty="0" smtClean="0"/>
            </a:br>
            <a:r>
              <a:rPr lang="en-US" dirty="0" smtClean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0913527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luctus</a:t>
            </a:r>
            <a:r>
              <a:rPr lang="en-US" dirty="0" smtClean="0"/>
              <a:t> non </a:t>
            </a:r>
            <a:r>
              <a:rPr lang="en-US" dirty="0" err="1" smtClean="0"/>
              <a:t>orci</a:t>
            </a:r>
            <a:r>
              <a:rPr lang="en-US" dirty="0" smtClean="0"/>
              <a:t> non,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. </a:t>
            </a:r>
            <a:r>
              <a:rPr lang="en-US" dirty="0" err="1" smtClean="0"/>
              <a:t>Pellennon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in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952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luctus</a:t>
            </a:r>
            <a:r>
              <a:rPr lang="en-US" dirty="0" smtClean="0"/>
              <a:t> non </a:t>
            </a:r>
            <a:r>
              <a:rPr lang="en-US" dirty="0" err="1" smtClean="0"/>
              <a:t>orci</a:t>
            </a:r>
            <a:r>
              <a:rPr lang="en-US" dirty="0" smtClean="0"/>
              <a:t> non,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. </a:t>
            </a:r>
            <a:r>
              <a:rPr lang="en-US" dirty="0" err="1" smtClean="0"/>
              <a:t>Pellennon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in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.</a:t>
            </a:r>
            <a:endParaRPr dirty="0"/>
          </a:p>
        </p:txBody>
      </p:sp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83923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</a:t>
            </a:r>
            <a:br>
              <a:rPr lang="en-US" dirty="0" smtClean="0"/>
            </a:br>
            <a:r>
              <a:rPr lang="en-US" dirty="0" smtClean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3184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</a:t>
            </a:r>
            <a:br>
              <a:rPr lang="en-US" dirty="0" smtClean="0"/>
            </a:br>
            <a:r>
              <a:rPr lang="en-US" dirty="0" smtClean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954014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orange - alt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rgbClr val="FFFFFF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7402902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0267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 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pic>
        <p:nvPicPr>
          <p:cNvPr id="11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1222460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0" y="1272833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71312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9684000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 smtClean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5704828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8807624" y="628650"/>
            <a:ext cx="14920687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 smtClean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7341682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143328" y="628650"/>
            <a:ext cx="17584983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1" y="521296"/>
            <a:ext cx="3132064" cy="3600400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 smtClean="0"/>
              <a:t>Space for </a:t>
            </a:r>
            <a:br>
              <a:rPr lang="en-US" dirty="0" smtClean="0"/>
            </a:br>
            <a:r>
              <a:rPr lang="en-US" dirty="0" smtClean="0"/>
              <a:t>talking to our audience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93422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>
                <a:effectLst/>
              </a:rPr>
              <a:t>Table 000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3"/>
          </p:nvPr>
        </p:nvSpPr>
        <p:spPr>
          <a:xfrm>
            <a:off x="9167664" y="628650"/>
            <a:ext cx="14581336" cy="124587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5046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latin typeface="TT Wellingtons Medium" charset="0"/>
                <a:ea typeface="TT Wellingtons Medium" charset="0"/>
                <a:cs typeface="TT Wellingtons Medium" charset="0"/>
              </a:defRPr>
            </a:lvl1pPr>
          </a:lstStyle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1763602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latin typeface="TT Wellingtons Medium" charset="0"/>
                <a:ea typeface="TT Wellingtons Medium" charset="0"/>
                <a:cs typeface="TT Wellingtons Medium" charset="0"/>
              </a:defRPr>
            </a:lvl1pPr>
          </a:lstStyle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75274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 smtClean="0"/>
          </a:p>
          <a:p>
            <a:r>
              <a:rPr dirty="0" smtClean="0"/>
              <a:t>to </a:t>
            </a:r>
            <a:r>
              <a:rPr dirty="0"/>
              <a:t>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 </a:t>
            </a:r>
            <a:r>
              <a:rPr dirty="0" smtClean="0"/>
              <a:t>Problem</a:t>
            </a:r>
            <a:endParaRPr dirty="0"/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35669302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 smtClean="0"/>
          </a:p>
          <a:p>
            <a:r>
              <a:rPr dirty="0" smtClean="0"/>
              <a:t>to </a:t>
            </a:r>
            <a:r>
              <a:rPr dirty="0"/>
              <a:t>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 smtClean="0"/>
              <a:t>00 </a:t>
            </a:r>
            <a:r>
              <a:rPr dirty="0" smtClean="0"/>
              <a:t>Problem</a:t>
            </a:r>
            <a:endParaRPr dirty="0"/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5128390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Space for the title of the presentation</a:t>
            </a:r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49"/>
            <a:ext cx="12547600" cy="12547600"/>
          </a:xfrm>
          <a:prstGeom prst="rect">
            <a:avLst/>
          </a:prstGeom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635000" y="5225144"/>
            <a:ext cx="9499036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solidFill>
                  <a:schemeClr val="tx1"/>
                </a:solidFill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00717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b="0" i="0" spc="88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 smtClean="0"/>
          </a:p>
          <a:p>
            <a:r>
              <a:rPr dirty="0" smtClean="0"/>
              <a:t>to </a:t>
            </a:r>
            <a:r>
              <a:rPr dirty="0"/>
              <a:t>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b="0" i="0" spc="0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 smtClean="0"/>
              <a:t>00</a:t>
            </a:r>
            <a:r>
              <a:rPr dirty="0" smtClean="0"/>
              <a:t> </a:t>
            </a:r>
            <a:r>
              <a:rPr dirty="0"/>
              <a:t>Problem</a:t>
            </a: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063276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am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0607824" y="628650"/>
            <a:ext cx="13141176" cy="12458700"/>
          </a:xfrm>
          <a:noFill/>
          <a:ln w="25400">
            <a:solidFill>
              <a:schemeClr val="tx1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965595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0738574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2964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773060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 smtClean="0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8110995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2"/>
                </a:solidFill>
                <a:effectLst/>
              </a:defRPr>
            </a:lvl1pPr>
          </a:lstStyle>
          <a:p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915286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roble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704168" y="2957172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13704168" y="2321496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7" name="Space for the title of the presentation"/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635001" y="639707"/>
            <a:ext cx="5580336" cy="3208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Timeline</a:t>
            </a:r>
          </a:p>
          <a:p>
            <a:r>
              <a:rPr lang="en-US" dirty="0" smtClean="0"/>
              <a:t>2022</a:t>
            </a:r>
            <a:endParaRPr dirty="0"/>
          </a:p>
        </p:txBody>
      </p:sp>
      <p:sp>
        <p:nvSpPr>
          <p:cNvPr id="18" name="Problem"/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3704168" y="9149860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19" name="01"/>
          <p:cNvSpPr txBox="1">
            <a:spLocks noGrp="1"/>
          </p:cNvSpPr>
          <p:nvPr>
            <p:ph type="body" sz="quarter" idx="31"/>
          </p:nvPr>
        </p:nvSpPr>
        <p:spPr>
          <a:xfrm>
            <a:off x="13704168" y="8514184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6702596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11564082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Space for the title of the presentation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5993904"/>
            <a:ext cx="23114000" cy="5499100"/>
          </a:xfrm>
          <a:prstGeom prst="rect">
            <a:avLst/>
          </a:prstGeom>
        </p:spPr>
      </p:pic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88674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SmartArt Placeholder 9"/>
          <p:cNvSpPr>
            <a:spLocks noGrp="1"/>
          </p:cNvSpPr>
          <p:nvPr>
            <p:ph type="dgm" sz="quarter" idx="23"/>
          </p:nvPr>
        </p:nvSpPr>
        <p:spPr>
          <a:xfrm>
            <a:off x="180420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4"/>
          </p:nvPr>
        </p:nvSpPr>
        <p:spPr>
          <a:xfrm>
            <a:off x="681004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0" name="SmartArt Placeholder 9"/>
          <p:cNvSpPr>
            <a:spLocks noGrp="1"/>
          </p:cNvSpPr>
          <p:nvPr>
            <p:ph type="dgm" sz="quarter" idx="25"/>
          </p:nvPr>
        </p:nvSpPr>
        <p:spPr>
          <a:xfrm>
            <a:off x="7727504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01"/>
          <p:cNvSpPr txBox="1">
            <a:spLocks noGrp="1"/>
          </p:cNvSpPr>
          <p:nvPr>
            <p:ph type="body" sz="quarter" idx="26"/>
          </p:nvPr>
        </p:nvSpPr>
        <p:spPr>
          <a:xfrm>
            <a:off x="1278742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2" name="SmartArt Placeholder 9"/>
          <p:cNvSpPr>
            <a:spLocks noGrp="1"/>
          </p:cNvSpPr>
          <p:nvPr>
            <p:ph type="dgm" sz="quarter" idx="27"/>
          </p:nvPr>
        </p:nvSpPr>
        <p:spPr>
          <a:xfrm>
            <a:off x="1370488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01"/>
          <p:cNvSpPr txBox="1">
            <a:spLocks noGrp="1"/>
          </p:cNvSpPr>
          <p:nvPr>
            <p:ph type="body" sz="quarter" idx="28"/>
          </p:nvPr>
        </p:nvSpPr>
        <p:spPr>
          <a:xfrm>
            <a:off x="1871072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4" name="SmartArt Placeholder 9"/>
          <p:cNvSpPr>
            <a:spLocks noGrp="1"/>
          </p:cNvSpPr>
          <p:nvPr>
            <p:ph type="dgm" sz="quarter" idx="29"/>
          </p:nvPr>
        </p:nvSpPr>
        <p:spPr>
          <a:xfrm>
            <a:off x="19628184" y="6858000"/>
            <a:ext cx="2881313" cy="28813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0813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5028354" y="2753544"/>
            <a:ext cx="14400000" cy="748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marL="0" indent="0" algn="ctr">
              <a:tabLst>
                <a:tab pos="10707688" algn="l"/>
              </a:tabLst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5028354" y="10242376"/>
            <a:ext cx="1440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lnSpc>
                <a:spcPct val="120000"/>
              </a:lnSpc>
              <a:defRPr b="0" i="0" baseline="0">
                <a:solidFill>
                  <a:schemeClr val="tx1"/>
                </a:solidFill>
                <a:latin typeface="TT Wellingtons" charset="0"/>
              </a:defRPr>
            </a:lvl1pPr>
          </a:lstStyle>
          <a:p>
            <a: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2321496"/>
            <a:ext cx="3530600" cy="8521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218400" y="2321496"/>
            <a:ext cx="3530600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4971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white -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 baseline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2090289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Space for the title of the presentation</a:t>
            </a:r>
            <a:endParaRPr lang="en-US" dirty="0"/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2360" y="61468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1984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black - 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rgbClr val="FFFFFF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23688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9" name="Omniva_lockup_vertical_white.pdf" descr="Omniva_lockup_vertical_white.pdf"/>
          <p:cNvPicPr>
            <a:picLocks noChangeAspect="1"/>
          </p:cNvPicPr>
          <p:nvPr userDrawn="1"/>
        </p:nvPicPr>
        <p:blipFill>
          <a:blip r:embed="rId2">
            <a:alphaModFix amt="80320"/>
            <a:extLst/>
          </a:blip>
          <a:stretch>
            <a:fillRect/>
          </a:stretch>
        </p:blipFill>
        <p:spPr>
          <a:xfrm>
            <a:off x="686947" y="10802646"/>
            <a:ext cx="2946783" cy="225408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269724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 smtClean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 smtClean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12700" y="8608197"/>
            <a:ext cx="243586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370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31469"/>
            <a:ext cx="14036706" cy="671879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luctus</a:t>
            </a:r>
            <a:r>
              <a:rPr lang="en-US" dirty="0" smtClean="0"/>
              <a:t> non </a:t>
            </a:r>
            <a:r>
              <a:rPr lang="en-US" dirty="0" err="1" smtClean="0"/>
              <a:t>orci</a:t>
            </a:r>
            <a:r>
              <a:rPr lang="en-US" dirty="0" smtClean="0"/>
              <a:t> non,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. </a:t>
            </a:r>
            <a:r>
              <a:rPr lang="en-US" dirty="0" err="1" smtClean="0"/>
              <a:t>Pellennon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in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3934749" cy="4146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smtClean="0"/>
              <a:t>Space for talking to our audience with medium or longer statement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899840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theme" Target="../theme/theme2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theme" Target="../theme/theme3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theme" Target="../theme/theme4.xml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8.xml"/><Relationship Id="rId14" Type="http://schemas.openxmlformats.org/officeDocument/2006/relationships/theme" Target="../theme/theme5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Title – End</a:t>
            </a:r>
            <a:br>
              <a:rPr lang="en-US" dirty="0" smtClean="0"/>
            </a:b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8985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810" r:id="rId7"/>
    <p:sldLayoutId id="2147483811" r:id="rId8"/>
  </p:sldLayoutIdLst>
  <p:transition spd="med"/>
  <p:txStyles>
    <p:titleStyle>
      <a:lvl1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Helvetica"/>
        </a:defRPr>
      </a:lvl1pPr>
      <a:lvl2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Title </a:t>
            </a:r>
            <a:r>
              <a:rPr dirty="0" smtClean="0"/>
              <a:t>Text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2624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" charset="0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Text - Image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06394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" charset="0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Chart - Table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6">
            <a:extLst/>
          </a:blip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1638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9" r:id="rId4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tx1"/>
          </a:solidFill>
          <a:uFillTx/>
          <a:latin typeface="+mj-lt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 smtClean="0"/>
              <a:t>Slide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48853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58" r:id="rId6"/>
    <p:sldLayoutId id="2147483753" r:id="rId7"/>
    <p:sldLayoutId id="2147483761" r:id="rId8"/>
    <p:sldLayoutId id="2147483762" r:id="rId9"/>
    <p:sldLayoutId id="2147483757" r:id="rId10"/>
    <p:sldLayoutId id="2147483763" r:id="rId11"/>
    <p:sldLayoutId id="2147483764" r:id="rId12"/>
    <p:sldLayoutId id="2147483765" r:id="rId13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4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14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chart" Target="../charts/char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chart" Target="../charts/char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chart" Target="../charts/char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chart" Target="../charts/char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37.xml"/><Relationship Id="rId2" Type="http://schemas.openxmlformats.org/officeDocument/2006/relationships/image" Target="../media/image20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7918" y="630000"/>
            <a:ext cx="9506118" cy="3899807"/>
          </a:xfrm>
        </p:spPr>
        <p:txBody>
          <a:bodyPr>
            <a:normAutofit/>
          </a:bodyPr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</a:t>
            </a:r>
            <a:r>
              <a:rPr lang="en-US" dirty="0" smtClean="0"/>
              <a:t>Name</a:t>
            </a:r>
            <a:br>
              <a:rPr lang="en-US" dirty="0" smtClean="0"/>
            </a:br>
            <a:r>
              <a:rPr lang="en-US" dirty="0" smtClean="0"/>
              <a:t>November </a:t>
            </a:r>
            <a:r>
              <a:rPr lang="en-US" dirty="0"/>
              <a:t>3, 2022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407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02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90531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03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86484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41027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635000" y="5231469"/>
            <a:ext cx="16309528" cy="6718793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Nunc pharetra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convallis sed.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nisi. Nam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pharetra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In </a:t>
            </a:r>
            <a:r>
              <a:rPr lang="en-US" dirty="0" err="1"/>
              <a:t>fermentum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Integer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ex ac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vitae lorem id,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porta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a </a:t>
            </a:r>
            <a:r>
              <a:rPr lang="en-US" dirty="0" err="1"/>
              <a:t>venenatis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Nam at semper diam.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 </a:t>
            </a:r>
            <a:r>
              <a:rPr lang="en-US" dirty="0" err="1"/>
              <a:t>citur</a:t>
            </a:r>
            <a:r>
              <a:rPr lang="en-US" dirty="0"/>
              <a:t> a,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semper vitae nisi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Nunc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74932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21555"/>
              </p:ext>
            </p:extLst>
          </p:nvPr>
        </p:nvGraphicFramePr>
        <p:xfrm>
          <a:off x="635000" y="628647"/>
          <a:ext cx="23114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14000"/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b="0" i="0" dirty="0" smtClean="0">
                          <a:solidFill>
                            <a:schemeClr val="tx2"/>
                          </a:solidFill>
                          <a:latin typeface="TT Wellingtons" charset="0"/>
                        </a:rPr>
                        <a:t>Space for talking </a:t>
                      </a:r>
                      <a:r>
                        <a:rPr lang="en-US" sz="9200" b="0" i="0" dirty="0" smtClean="0">
                          <a:latin typeface="TT Wellingtons" charset="0"/>
                        </a:rPr>
                        <a:t>to our audience </a:t>
                      </a:r>
                      <a:br>
                        <a:rPr lang="en-US" sz="9200" b="0" i="0" dirty="0" smtClean="0">
                          <a:latin typeface="TT Wellingtons" charset="0"/>
                        </a:rPr>
                      </a:br>
                      <a:r>
                        <a:rPr lang="en-US" sz="9200" b="0" i="0" dirty="0" smtClean="0">
                          <a:latin typeface="TT Wellingtons" charset="0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b="0" i="0" dirty="0" smtClean="0">
                          <a:latin typeface="TT Wellingtons" charset="0"/>
                        </a:rPr>
                        <a:t>Space for talking to </a:t>
                      </a:r>
                      <a:r>
                        <a:rPr lang="en-US" sz="9200" b="0" i="0" dirty="0" smtClean="0">
                          <a:solidFill>
                            <a:schemeClr val="tx2"/>
                          </a:solidFill>
                          <a:latin typeface="TT Wellingtons" charset="0"/>
                        </a:rPr>
                        <a:t>our audience </a:t>
                      </a:r>
                      <a:r>
                        <a:rPr lang="en-US" sz="9200" b="0" i="0" dirty="0" smtClean="0">
                          <a:latin typeface="TT Wellingtons" charset="0"/>
                        </a:rPr>
                        <a:t/>
                      </a:r>
                      <a:br>
                        <a:rPr lang="en-US" sz="9200" b="0" i="0" dirty="0" smtClean="0">
                          <a:latin typeface="TT Wellingtons" charset="0"/>
                        </a:rPr>
                      </a:br>
                      <a:r>
                        <a:rPr lang="en-US" sz="9200" b="0" i="0" dirty="0" smtClean="0">
                          <a:latin typeface="TT Wellingtons" charset="0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6949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68383420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/>
                <a:gridCol w="5489575"/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120000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180000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290000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7819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170172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/>
                <a:gridCol w="324000"/>
                <a:gridCol w="11412000"/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 smtClean="0"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 smtClean="0">
                        <a:solidFill>
                          <a:srgbClr val="000000"/>
                        </a:solidFill>
                        <a:latin typeface="TT Wellingtons Medium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Third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 smtClean="0"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latin typeface="TT Wellingtons" charset="0"/>
                        </a:rPr>
                        <a:t>Fourth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b="0" i="0" dirty="0" smtClean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023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81109394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/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 smtClean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4710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764452038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/>
                <a:gridCol w="5489575"/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accent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accent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120000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180000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tx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tx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290000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0684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569759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/>
                <a:gridCol w="324000"/>
                <a:gridCol w="11412000"/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solidFill>
                            <a:schemeClr val="accent3"/>
                          </a:solidFill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solidFill>
                            <a:schemeClr val="accent2"/>
                          </a:solidFill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 smtClean="0">
                        <a:solidFill>
                          <a:schemeClr val="bg1"/>
                        </a:solidFill>
                        <a:latin typeface="TT Wellingtons Medium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solidFill>
                            <a:schemeClr val="tx2"/>
                          </a:solidFill>
                          <a:latin typeface="TT Wellingtons" charset="0"/>
                        </a:rPr>
                        <a:t>Third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Fourth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 smtClean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 smtClean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6883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</a:t>
            </a:r>
            <a:r>
              <a:rPr lang="en-US" dirty="0" smtClean="0"/>
              <a:t>Name</a:t>
            </a:r>
            <a:br>
              <a:rPr lang="en-US" dirty="0" smtClean="0"/>
            </a:br>
            <a:r>
              <a:rPr lang="en-US" dirty="0" smtClean="0"/>
              <a:t>November </a:t>
            </a:r>
            <a:r>
              <a:rPr lang="en-US" dirty="0"/>
              <a:t>3, 2022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627918" y="630000"/>
            <a:ext cx="12111904" cy="2749550"/>
          </a:xfrm>
        </p:spPr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10826487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or longer </a:t>
            </a:r>
            <a:r>
              <a:rPr lang="en-US" dirty="0"/>
              <a:t>statement </a:t>
            </a:r>
            <a:endParaRPr lang="en-US" dirty="0">
              <a:effectLst/>
            </a:endParaRPr>
          </a:p>
        </p:txBody>
      </p:sp>
      <p:graphicFrame>
        <p:nvGraphicFramePr>
          <p:cNvPr id="6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493669708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/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 smtClean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 smtClean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08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or </a:t>
            </a:r>
            <a:r>
              <a:rPr lang="en-US" dirty="0"/>
              <a:t>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61260306"/>
              </p:ext>
            </p:extLst>
          </p:nvPr>
        </p:nvGraphicFramePr>
        <p:xfrm>
          <a:off x="635000" y="5562536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/>
                <a:gridCol w="9721080"/>
                <a:gridCol w="6660457"/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130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37M+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2300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Cities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Delivered parcels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Employees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5488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br>
              <a:rPr lang="en-US" dirty="0"/>
            </a:br>
            <a:r>
              <a:rPr lang="en-US" dirty="0"/>
              <a:t>or longer statement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806106"/>
              </p:ext>
            </p:extLst>
          </p:nvPr>
        </p:nvGraphicFramePr>
        <p:xfrm>
          <a:off x="635000" y="5224463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/>
                <a:gridCol w="9721080"/>
                <a:gridCol w="6660457"/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130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37M+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2300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Cities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Delivered parcels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Employees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7323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non</a:t>
            </a:r>
            <a:r>
              <a:rPr lang="en-US" dirty="0"/>
              <a:t>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</a:t>
            </a:r>
            <a:r>
              <a:rPr lang="en-US" dirty="0">
                <a:solidFill>
                  <a:schemeClr val="tx2"/>
                </a:solidFill>
              </a:rPr>
              <a:t>our 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5208211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</a:t>
            </a:r>
            <a:r>
              <a:rPr lang="en-US" dirty="0">
                <a:solidFill>
                  <a:schemeClr val="tx2"/>
                </a:solidFill>
              </a:rPr>
              <a:t>longer statement </a:t>
            </a: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725117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or </a:t>
            </a:r>
            <a:r>
              <a:rPr lang="en-US" dirty="0">
                <a:solidFill>
                  <a:schemeClr val="tx2"/>
                </a:solidFill>
              </a:rPr>
              <a:t>longer</a:t>
            </a:r>
            <a:r>
              <a:rPr lang="en-US" dirty="0"/>
              <a:t> statement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621551948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/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5353488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or longer</a:t>
            </a:r>
            <a:r>
              <a:rPr lang="en-US" dirty="0"/>
              <a:t> statement 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70138275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/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smtClean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20346911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1550700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14907025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3" b="790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luctus</a:t>
            </a:r>
            <a:r>
              <a:rPr lang="en-US" dirty="0" smtClean="0"/>
              <a:t> </a:t>
            </a:r>
            <a:r>
              <a:rPr lang="en-US" dirty="0"/>
              <a:t>non </a:t>
            </a:r>
            <a:r>
              <a:rPr lang="en-US" dirty="0" err="1"/>
              <a:t>orci</a:t>
            </a:r>
            <a:r>
              <a:rPr lang="en-US" dirty="0"/>
              <a:t> non. </a:t>
            </a:r>
          </a:p>
        </p:txBody>
      </p:sp>
    </p:spTree>
    <p:extLst>
      <p:ext uri="{BB962C8B-B14F-4D97-AF65-F5344CB8AC3E}">
        <p14:creationId xmlns:p14="http://schemas.microsoft.com/office/powerpoint/2010/main" val="19248383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Presenters </a:t>
            </a:r>
            <a:r>
              <a:rPr lang="en-US" dirty="0" smtClean="0"/>
              <a:t>Name</a:t>
            </a:r>
          </a:p>
          <a:p>
            <a:r>
              <a:rPr lang="en-US" dirty="0" smtClean="0"/>
              <a:t>November </a:t>
            </a:r>
            <a:r>
              <a:rPr lang="en-US" dirty="0"/>
              <a:t>3, 2022 </a:t>
            </a:r>
          </a:p>
        </p:txBody>
      </p:sp>
    </p:spTree>
    <p:extLst>
      <p:ext uri="{BB962C8B-B14F-4D97-AF65-F5344CB8AC3E}">
        <p14:creationId xmlns:p14="http://schemas.microsoft.com/office/powerpoint/2010/main" val="16159659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talking </a:t>
            </a:r>
            <a:r>
              <a:rPr lang="en-US" dirty="0"/>
              <a:t>to our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31600155"/>
              </p:ext>
            </p:extLst>
          </p:nvPr>
        </p:nvGraphicFramePr>
        <p:xfrm>
          <a:off x="12171363" y="628650"/>
          <a:ext cx="11557000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8500"/>
                <a:gridCol w="5778500"/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537801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talking </a:t>
            </a:r>
            <a:r>
              <a:rPr lang="en-US" dirty="0"/>
              <a:t>to our 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78284290"/>
              </p:ext>
            </p:extLst>
          </p:nvPr>
        </p:nvGraphicFramePr>
        <p:xfrm>
          <a:off x="8807450" y="628650"/>
          <a:ext cx="14920912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0228"/>
                <a:gridCol w="4622874"/>
                <a:gridCol w="2837582"/>
                <a:gridCol w="3730228"/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2021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2021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2022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2"/>
                          </a:solidFill>
                        </a:rPr>
                        <a:t>2022</a:t>
                      </a:r>
                      <a:endParaRPr lang="en-US" sz="2800" dirty="0">
                        <a:solidFill>
                          <a:schemeClr val="tx2"/>
                        </a:solidFill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2"/>
                          </a:solidFill>
                        </a:rPr>
                        <a:t>Parcel</a:t>
                      </a:r>
                      <a:endParaRPr lang="en-US" sz="2800" dirty="0">
                        <a:solidFill>
                          <a:schemeClr val="tx2"/>
                        </a:solidFill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2023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2023</a:t>
                      </a:r>
                    </a:p>
                    <a:p>
                      <a:pPr algn="l"/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2024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2025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10109303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028174637"/>
              </p:ext>
            </p:extLst>
          </p:nvPr>
        </p:nvGraphicFramePr>
        <p:xfrm>
          <a:off x="6143624" y="628650"/>
          <a:ext cx="17605375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9433"/>
                <a:gridCol w="3602543"/>
                <a:gridCol w="4142924"/>
                <a:gridCol w="3602543"/>
                <a:gridCol w="2737932"/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2021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2021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2022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Parcel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2"/>
                          </a:solidFill>
                        </a:rPr>
                        <a:t>2022</a:t>
                      </a:r>
                      <a:endParaRPr lang="en-US" sz="2800" dirty="0">
                        <a:solidFill>
                          <a:schemeClr val="tx2"/>
                        </a:solidFill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 smtClean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2"/>
                          </a:solidFill>
                        </a:rPr>
                        <a:t>Parcel</a:t>
                      </a:r>
                      <a:endParaRPr lang="en-US" sz="2800" dirty="0">
                        <a:solidFill>
                          <a:schemeClr val="tx2"/>
                        </a:solidFill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2023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2024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 smtClean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2025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 smtClean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talking </a:t>
            </a:r>
            <a:r>
              <a:rPr lang="en-US" dirty="0"/>
              <a:t>to our audience </a:t>
            </a:r>
          </a:p>
        </p:txBody>
      </p:sp>
    </p:spTree>
    <p:extLst>
      <p:ext uri="{BB962C8B-B14F-4D97-AF65-F5344CB8AC3E}">
        <p14:creationId xmlns:p14="http://schemas.microsoft.com/office/powerpoint/2010/main" val="19279210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652" y="0"/>
            <a:ext cx="142367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61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Optimized tracking 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5631" r="3201" b="5631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4998449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6" name="2D Column Chart"/>
          <p:cNvGraphicFramePr/>
          <p:nvPr/>
        </p:nvGraphicFramePr>
        <p:xfrm>
          <a:off x="9744752" y="107411"/>
          <a:ext cx="14025791" cy="13120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97056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5" name="2D Doughnut Chart"/>
          <p:cNvGraphicFramePr/>
          <p:nvPr>
            <p:extLst>
              <p:ext uri="{D42A27DB-BD31-4B8C-83A1-F6EECF244321}">
                <p14:modId xmlns:p14="http://schemas.microsoft.com/office/powerpoint/2010/main" val="880559544"/>
              </p:ext>
            </p:extLst>
          </p:nvPr>
        </p:nvGraphicFramePr>
        <p:xfrm>
          <a:off x="94656" y="605360"/>
          <a:ext cx="23772898" cy="12505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07750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2D Column Chart"/>
          <p:cNvGraphicFramePr/>
          <p:nvPr>
            <p:extLst>
              <p:ext uri="{D42A27DB-BD31-4B8C-83A1-F6EECF244321}">
                <p14:modId xmlns:p14="http://schemas.microsoft.com/office/powerpoint/2010/main" val="1361073995"/>
              </p:ext>
            </p:extLst>
          </p:nvPr>
        </p:nvGraphicFramePr>
        <p:xfrm>
          <a:off x="94656" y="-28428"/>
          <a:ext cx="23757868" cy="13274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33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D Line Chart"/>
          <p:cNvGraphicFramePr/>
          <p:nvPr>
            <p:extLst>
              <p:ext uri="{D42A27DB-BD31-4B8C-83A1-F6EECF244321}">
                <p14:modId xmlns:p14="http://schemas.microsoft.com/office/powerpoint/2010/main" val="1892317601"/>
              </p:ext>
            </p:extLst>
          </p:nvPr>
        </p:nvGraphicFramePr>
        <p:xfrm>
          <a:off x="94656" y="233264"/>
          <a:ext cx="23858325" cy="1303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3283577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r="4683"/>
          <a:stretch>
            <a:fillRect/>
          </a:stretch>
        </p:blipFill>
        <p:spPr>
          <a:xfrm>
            <a:off x="10463808" y="0"/>
            <a:ext cx="13271500" cy="13716000"/>
          </a:xfrm>
          <a:noFill/>
        </p:spPr>
      </p:pic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New app </a:t>
            </a:r>
          </a:p>
        </p:txBody>
      </p:sp>
    </p:spTree>
    <p:extLst>
      <p:ext uri="{BB962C8B-B14F-4D97-AF65-F5344CB8AC3E}">
        <p14:creationId xmlns:p14="http://schemas.microsoft.com/office/powerpoint/2010/main" val="7158819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 </a:t>
            </a:r>
            <a:endParaRPr lang="en-US" dirty="0" smtClean="0"/>
          </a:p>
          <a:p>
            <a:r>
              <a:rPr lang="en-US" dirty="0"/>
              <a:t>N</a:t>
            </a:r>
            <a:r>
              <a:rPr lang="en-US" dirty="0" smtClean="0"/>
              <a:t>ovember </a:t>
            </a:r>
            <a:r>
              <a:rPr lang="en-US" dirty="0"/>
              <a:t>3, 2022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9349270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84496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9408"/>
            <a:ext cx="22186900" cy="1010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013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January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br>
              <a:rPr lang="en-US" dirty="0" smtClean="0"/>
            </a:br>
            <a:r>
              <a:rPr lang="en-US" dirty="0" smtClean="0"/>
              <a:t>2022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February 2022 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192000" y="2393504"/>
            <a:ext cx="0" cy="11322496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Oval 9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55308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March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it-IT" dirty="0"/>
              <a:t>April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13716000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551659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June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8586192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02467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easy steps for </a:t>
            </a:r>
            <a:r>
              <a:rPr lang="en-US" dirty="0">
                <a:solidFill>
                  <a:schemeClr val="tx2"/>
                </a:solidFill>
              </a:rPr>
              <a:t>receiving</a:t>
            </a:r>
            <a:r>
              <a:rPr lang="en-US" dirty="0"/>
              <a:t> a package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Step one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Step two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Step three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Step four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064" y="7506072"/>
            <a:ext cx="1016000" cy="1663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552" y="7434064"/>
            <a:ext cx="1663700" cy="1663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2240" y="7274272"/>
            <a:ext cx="1739900" cy="203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84888" y="7384256"/>
            <a:ext cx="1143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68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fellow doesn't last long on what he has done. He has to keep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 </a:t>
            </a:r>
            <a:r>
              <a:rPr lang="en-US" dirty="0"/>
              <a:t>delivering.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Carl Hubbell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23112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20625225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15530280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</a:t>
            </a:r>
            <a:r>
              <a:rPr lang="en-US" dirty="0" smtClean="0"/>
              <a:t>Name</a:t>
            </a:r>
          </a:p>
          <a:p>
            <a:r>
              <a:rPr lang="en-US" dirty="0" smtClean="0"/>
              <a:t>November </a:t>
            </a:r>
            <a:r>
              <a:rPr lang="en-US" dirty="0"/>
              <a:t>3, 2022 </a:t>
            </a:r>
          </a:p>
        </p:txBody>
      </p:sp>
    </p:spTree>
    <p:extLst>
      <p:ext uri="{BB962C8B-B14F-4D97-AF65-F5344CB8AC3E}">
        <p14:creationId xmlns:p14="http://schemas.microsoft.com/office/powerpoint/2010/main" val="9546696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</a:t>
            </a:r>
            <a:r>
              <a:rPr lang="en-US" dirty="0" smtClean="0"/>
              <a:t>Name</a:t>
            </a:r>
          </a:p>
          <a:p>
            <a:r>
              <a:rPr lang="en-US" dirty="0" smtClean="0"/>
              <a:t>November </a:t>
            </a:r>
            <a:r>
              <a:rPr lang="en-US" dirty="0"/>
              <a:t>3, 2022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8830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smtClean="0"/>
              <a:t>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3321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Implementation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smtClean="0"/>
              <a:t>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186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our audience with medium or longer statement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 Problem </a:t>
            </a:r>
          </a:p>
        </p:txBody>
      </p:sp>
    </p:spTree>
    <p:extLst>
      <p:ext uri="{BB962C8B-B14F-4D97-AF65-F5344CB8AC3E}">
        <p14:creationId xmlns:p14="http://schemas.microsoft.com/office/powerpoint/2010/main" val="1265864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- End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39AFA49-D159-4342-AF55-BBB7DACB7898}"/>
    </a:ext>
  </a:extLst>
</a:theme>
</file>

<file path=ppt/theme/theme2.xml><?xml version="1.0" encoding="utf-8"?>
<a:theme xmlns:a="http://schemas.openxmlformats.org/drawingml/2006/main" name="Text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0E433559-906C-3C4D-906A-3D1ABABAA3AA}"/>
    </a:ext>
  </a:extLst>
</a:theme>
</file>

<file path=ppt/theme/theme3.xml><?xml version="1.0" encoding="utf-8"?>
<a:theme xmlns:a="http://schemas.openxmlformats.org/drawingml/2006/main" name="Text - Imag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025F3BD-B25C-E04B-9610-094D67EDB5B7}"/>
    </a:ext>
  </a:extLst>
</a:theme>
</file>

<file path=ppt/theme/theme4.xml><?xml version="1.0" encoding="utf-8"?>
<a:theme xmlns:a="http://schemas.openxmlformats.org/drawingml/2006/main" name="Chart - Tabl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21_BasicWhite">
      <a:majorFont>
        <a:latin typeface="TT Wellingtons Medium"/>
        <a:ea typeface="TT Wellingtons Medium"/>
        <a:cs typeface="TT Wellingtons Medium"/>
      </a:majorFont>
      <a:minorFont>
        <a:latin typeface="TT Wellingtons Medium"/>
        <a:ea typeface="TT Wellingtons Medium"/>
        <a:cs typeface="TT Wellingtons Medium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343798B8-F862-074A-B8F9-EEACC38410E7}"/>
    </a:ext>
  </a:extLst>
</a:theme>
</file>

<file path=ppt/theme/theme5.xml><?xml version="1.0" encoding="utf-8"?>
<a:theme xmlns:a="http://schemas.openxmlformats.org/drawingml/2006/main" name="Mix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4AD9E52D-4281-1444-B83C-9F4D82D47E29}"/>
    </a:ext>
  </a:extLst>
</a:theme>
</file>

<file path=ppt/theme/theme6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TT Wellingtons Medium"/>
        <a:ea typeface="TT Wellingtons Medium"/>
        <a:cs typeface="TT Wellingtons Medium"/>
      </a:majorFont>
      <a:minorFont>
        <a:latin typeface="TT Wellingtons Medium"/>
        <a:ea typeface="TT Wellingtons Medium"/>
        <a:cs typeface="TT Wellingtons Medium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Omniva_2022_presentation_Template</Template>
  <TotalTime>6</TotalTime>
  <Words>1002</Words>
  <Application>Microsoft Macintosh PowerPoint</Application>
  <PresentationFormat>Custom</PresentationFormat>
  <Paragraphs>342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48</vt:i4>
      </vt:variant>
    </vt:vector>
  </HeadingPairs>
  <TitlesOfParts>
    <vt:vector size="61" baseType="lpstr">
      <vt:lpstr>Arial</vt:lpstr>
      <vt:lpstr>Helvetica</vt:lpstr>
      <vt:lpstr>Helvetica Neue</vt:lpstr>
      <vt:lpstr>Helvetica Neue Medium</vt:lpstr>
      <vt:lpstr>Poppins Light</vt:lpstr>
      <vt:lpstr>TT Wellingtons</vt:lpstr>
      <vt:lpstr>TT Wellingtons Medium</vt:lpstr>
      <vt:lpstr>TTWellingtons</vt:lpstr>
      <vt:lpstr>Title - End</vt:lpstr>
      <vt:lpstr>Text</vt:lpstr>
      <vt:lpstr>Text - Image</vt:lpstr>
      <vt:lpstr>Chart - Table</vt:lpstr>
      <vt:lpstr>Mix</vt:lpstr>
      <vt:lpstr>Space for the title of the presentation </vt:lpstr>
      <vt:lpstr>PowerPoint Presentation</vt:lpstr>
      <vt:lpstr>Space for the title of the presentation </vt:lpstr>
      <vt:lpstr>PowerPoint Presentation</vt:lpstr>
      <vt:lpstr>Space for the title of the presentation </vt:lpstr>
      <vt:lpstr>PowerPoint Presentation</vt:lpstr>
      <vt:lpstr>Contents </vt:lpstr>
      <vt:lpstr>Contents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Four easy steps for receiving a package </vt:lpstr>
      <vt:lpstr>A fellow doesn't last long on what he has done. He has to keep  on delivering.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for the title of the presentation </dc:title>
  <dc:creator>Microsoft Office User</dc:creator>
  <cp:lastModifiedBy>Microsoft Office User</cp:lastModifiedBy>
  <cp:revision>1</cp:revision>
  <cp:lastPrinted>2022-01-04T14:26:38Z</cp:lastPrinted>
  <dcterms:created xsi:type="dcterms:W3CDTF">2022-01-17T09:50:54Z</dcterms:created>
  <dcterms:modified xsi:type="dcterms:W3CDTF">2022-01-17T09:57:50Z</dcterms:modified>
</cp:coreProperties>
</file>